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8" saveSubsetFonts="1" autoCompressPictures="0">
  <p:sldMasterIdLst>
    <p:sldMasterId id="2147483660" r:id="rId1"/>
  </p:sldMasterIdLst>
  <p:notesMasterIdLst>
    <p:notesMasterId r:id="rId38"/>
  </p:notesMasterIdLst>
  <p:sldIdLst>
    <p:sldId id="754" r:id="rId2"/>
    <p:sldId id="691" r:id="rId3"/>
    <p:sldId id="710" r:id="rId4"/>
    <p:sldId id="286" r:id="rId5"/>
    <p:sldId id="703" r:id="rId6"/>
    <p:sldId id="724" r:id="rId7"/>
    <p:sldId id="726" r:id="rId8"/>
    <p:sldId id="277" r:id="rId9"/>
    <p:sldId id="743" r:id="rId10"/>
    <p:sldId id="744" r:id="rId11"/>
    <p:sldId id="739" r:id="rId12"/>
    <p:sldId id="294" r:id="rId13"/>
    <p:sldId id="308" r:id="rId14"/>
    <p:sldId id="750" r:id="rId15"/>
    <p:sldId id="293" r:id="rId16"/>
    <p:sldId id="280" r:id="rId17"/>
    <p:sldId id="741" r:id="rId18"/>
    <p:sldId id="742" r:id="rId19"/>
    <p:sldId id="730" r:id="rId20"/>
    <p:sldId id="732" r:id="rId21"/>
    <p:sldId id="307" r:id="rId22"/>
    <p:sldId id="302" r:id="rId23"/>
    <p:sldId id="745" r:id="rId24"/>
    <p:sldId id="751" r:id="rId25"/>
    <p:sldId id="752" r:id="rId26"/>
    <p:sldId id="746" r:id="rId27"/>
    <p:sldId id="748" r:id="rId28"/>
    <p:sldId id="749" r:id="rId29"/>
    <p:sldId id="747" r:id="rId30"/>
    <p:sldId id="304" r:id="rId31"/>
    <p:sldId id="296" r:id="rId32"/>
    <p:sldId id="295" r:id="rId33"/>
    <p:sldId id="297" r:id="rId34"/>
    <p:sldId id="298" r:id="rId35"/>
    <p:sldId id="719" r:id="rId36"/>
    <p:sldId id="75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92"/>
    <p:restoredTop sz="96327"/>
  </p:normalViewPr>
  <p:slideViewPr>
    <p:cSldViewPr snapToGrid="0" snapToObjects="1">
      <p:cViewPr varScale="1">
        <p:scale>
          <a:sx n="128" d="100"/>
          <a:sy n="128" d="100"/>
        </p:scale>
        <p:origin x="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97937-A4C3-0A45-ADCC-9A41D5722D07}" type="datetimeFigureOut">
              <a:rPr lang="en-US" smtClean="0"/>
              <a:t>8/23/21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A1AEA-2052-884C-9B1D-FE916F71CAB4}" type="slidenum">
              <a:rPr lang="en-US" smtClean="0"/>
              <a:t>‹#›</a:t>
            </a:fld>
            <a:endParaRPr lang="en-US"/>
          </a:p>
        </p:txBody>
      </p:sp>
    </p:spTree>
    <p:extLst>
      <p:ext uri="{BB962C8B-B14F-4D97-AF65-F5344CB8AC3E}">
        <p14:creationId xmlns:p14="http://schemas.microsoft.com/office/powerpoint/2010/main" val="110770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19</a:t>
            </a:fld>
            <a:endParaRPr lang="en-US"/>
          </a:p>
        </p:txBody>
      </p:sp>
    </p:spTree>
    <p:extLst>
      <p:ext uri="{BB962C8B-B14F-4D97-AF65-F5344CB8AC3E}">
        <p14:creationId xmlns:p14="http://schemas.microsoft.com/office/powerpoint/2010/main" val="418630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30</a:t>
            </a:fld>
            <a:endParaRPr lang="en-US"/>
          </a:p>
        </p:txBody>
      </p:sp>
    </p:spTree>
    <p:extLst>
      <p:ext uri="{BB962C8B-B14F-4D97-AF65-F5344CB8AC3E}">
        <p14:creationId xmlns:p14="http://schemas.microsoft.com/office/powerpoint/2010/main" val="65418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31</a:t>
            </a:fld>
            <a:endParaRPr lang="en-US"/>
          </a:p>
        </p:txBody>
      </p:sp>
    </p:spTree>
    <p:extLst>
      <p:ext uri="{BB962C8B-B14F-4D97-AF65-F5344CB8AC3E}">
        <p14:creationId xmlns:p14="http://schemas.microsoft.com/office/powerpoint/2010/main" val="367517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35</a:t>
            </a:fld>
            <a:endParaRPr lang="en-US"/>
          </a:p>
        </p:txBody>
      </p:sp>
    </p:spTree>
    <p:extLst>
      <p:ext uri="{BB962C8B-B14F-4D97-AF65-F5344CB8AC3E}">
        <p14:creationId xmlns:p14="http://schemas.microsoft.com/office/powerpoint/2010/main" val="3587996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limited amount of computational resources, there is a limit to the number of elements that a switch can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implemented </a:t>
            </a: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on an Intel Tofino switch, which implements a PISA architecture. This switching ASIC has 4 pipelines to process up to 6.5Tbps.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found that each pipeline can process in one pass 256 Bytes of payload per packet. G</a:t>
            </a:r>
            <a:r>
              <a:rPr lang="en-US" dirty="0"/>
              <a:t>iven framing overhead, this results in a network efficiency of 75.7%.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BEA469E-D6ED-A444-834D-1D4A1B8271AE}" type="slidenum">
              <a:rPr lang="en-US" smtClean="0"/>
              <a:t>36</a:t>
            </a:fld>
            <a:endParaRPr lang="en-US"/>
          </a:p>
        </p:txBody>
      </p:sp>
    </p:spTree>
    <p:extLst>
      <p:ext uri="{BB962C8B-B14F-4D97-AF65-F5344CB8AC3E}">
        <p14:creationId xmlns:p14="http://schemas.microsoft.com/office/powerpoint/2010/main" val="69917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implements also a second strategy, based on chaining the pipelines together to process 1024 Bytes of payload per packet which provides 92.6% network efficiency, which is the maximum efficiency possible with RDMA on Ethernet without using jumbo frames.</a:t>
            </a:r>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37</a:t>
            </a:fld>
            <a:endParaRPr lang="en-US"/>
          </a:p>
        </p:txBody>
      </p:sp>
    </p:spTree>
    <p:extLst>
      <p:ext uri="{BB962C8B-B14F-4D97-AF65-F5344CB8AC3E}">
        <p14:creationId xmlns:p14="http://schemas.microsoft.com/office/powerpoint/2010/main" val="253006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a:t>
            </a:r>
            <a:r>
              <a:rPr lang="en-US" dirty="0" err="1"/>
              <a:t>SwitchML</a:t>
            </a:r>
            <a:r>
              <a:rPr lang="en-US" dirty="0"/>
              <a:t> as a switch program written in P4 and an end-host library providing a familiar all-reduce API. We implemented 2 versions of this library, one using UDP and DPDK and the other using RDMA. We integrated this library with common ML frameworks such as </a:t>
            </a:r>
            <a:r>
              <a:rPr lang="en-US" dirty="0" err="1"/>
              <a:t>Pytorch</a:t>
            </a:r>
            <a:r>
              <a:rPr lang="en-US" dirty="0"/>
              <a:t> and </a:t>
            </a:r>
            <a:r>
              <a:rPr lang="en-US" dirty="0" err="1"/>
              <a:t>Tensorflow</a:t>
            </a:r>
            <a:r>
              <a:rPr lang="en-US" dirty="0"/>
              <a:t> through </a:t>
            </a:r>
            <a:r>
              <a:rPr lang="en-US" dirty="0" err="1"/>
              <a:t>Horovod</a:t>
            </a:r>
            <a:r>
              <a:rPr lang="en-US" dirty="0"/>
              <a:t>.</a:t>
            </a:r>
          </a:p>
          <a:p>
            <a:r>
              <a:rPr lang="en-US" dirty="0"/>
              <a:t>We evaluated </a:t>
            </a:r>
            <a:r>
              <a:rPr lang="en-US" dirty="0" err="1"/>
              <a:t>switchML</a:t>
            </a:r>
            <a:r>
              <a:rPr lang="en-US" dirty="0"/>
              <a:t> using standard ML benchmarks to measure training speedup and microbenchmarks to measure pure aggregation performance.</a:t>
            </a:r>
          </a:p>
        </p:txBody>
      </p:sp>
      <p:sp>
        <p:nvSpPr>
          <p:cNvPr id="4" name="Slide Number Placeholder 3"/>
          <p:cNvSpPr>
            <a:spLocks noGrp="1"/>
          </p:cNvSpPr>
          <p:nvPr>
            <p:ph type="sldNum" sz="quarter" idx="5"/>
          </p:nvPr>
        </p:nvSpPr>
        <p:spPr/>
        <p:txBody>
          <a:bodyPr/>
          <a:lstStyle/>
          <a:p>
            <a:fld id="{1BEA469E-D6ED-A444-834D-1D4A1B8271AE}" type="slidenum">
              <a:rPr lang="en-US" smtClean="0"/>
              <a:t>39</a:t>
            </a:fld>
            <a:endParaRPr lang="en-US"/>
          </a:p>
        </p:txBody>
      </p:sp>
    </p:spTree>
    <p:extLst>
      <p:ext uri="{BB962C8B-B14F-4D97-AF65-F5344CB8AC3E}">
        <p14:creationId xmlns:p14="http://schemas.microsoft.com/office/powerpoint/2010/main" val="2823242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43</a:t>
            </a:fld>
            <a:endParaRPr lang="en-US"/>
          </a:p>
        </p:txBody>
      </p:sp>
    </p:spTree>
    <p:extLst>
      <p:ext uri="{BB962C8B-B14F-4D97-AF65-F5344CB8AC3E}">
        <p14:creationId xmlns:p14="http://schemas.microsoft.com/office/powerpoint/2010/main" val="3027830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48</a:t>
            </a:fld>
            <a:endParaRPr lang="en-US"/>
          </a:p>
        </p:txBody>
      </p:sp>
    </p:spTree>
    <p:extLst>
      <p:ext uri="{BB962C8B-B14F-4D97-AF65-F5344CB8AC3E}">
        <p14:creationId xmlns:p14="http://schemas.microsoft.com/office/powerpoint/2010/main" val="384215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the speedup that </a:t>
            </a:r>
            <a:r>
              <a:rPr lang="en-US" dirty="0" err="1"/>
              <a:t>switchML</a:t>
            </a:r>
            <a:r>
              <a:rPr lang="en-US" dirty="0"/>
              <a:t> provides when training different models on an 8 nodes and 8 GPUs testbed compared to NCCL-RDMA, which is the framework commonly used for these workloads. </a:t>
            </a:r>
          </a:p>
          <a:p>
            <a:r>
              <a:rPr lang="en-US" dirty="0"/>
              <a:t>Here I am showing results on a 100Gbps network, but the speedups are even large with slower networks. On the left you can see that </a:t>
            </a:r>
            <a:r>
              <a:rPr lang="en-US" dirty="0" err="1"/>
              <a:t>SwitchML</a:t>
            </a:r>
            <a:r>
              <a:rPr lang="en-US" dirty="0"/>
              <a:t> can provide speedups between 1.13x to 2.27x depending on the model, since different models have a different computation/communication ratio. In this experiments we are using UDP and DPDK, and we expect to get even better performance with RDMA. </a:t>
            </a:r>
          </a:p>
          <a:p>
            <a:endParaRPr lang="en-US" dirty="0"/>
          </a:p>
          <a:p>
            <a:r>
              <a:rPr lang="en-US" dirty="0"/>
              <a:t>We also expect even larger improvements with faster GPUs. We simulated training with a 10 times faster GPU and we have seen that, for most models, the reduction in computation time leads to even higher speedups.</a:t>
            </a:r>
          </a:p>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49</a:t>
            </a:fld>
            <a:endParaRPr lang="en-US"/>
          </a:p>
        </p:txBody>
      </p:sp>
    </p:spTree>
    <p:extLst>
      <p:ext uri="{BB962C8B-B14F-4D97-AF65-F5344CB8AC3E}">
        <p14:creationId xmlns:p14="http://schemas.microsoft.com/office/powerpoint/2010/main" val="1740093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measure how </a:t>
            </a:r>
            <a:r>
              <a:rPr lang="en-US" dirty="0" err="1"/>
              <a:t>SwitchML</a:t>
            </a:r>
            <a:r>
              <a:rPr lang="en-US" dirty="0"/>
              <a:t> scales with the number of workers. We performed a microbenchmark experiment with 4,8 and 16 workers. Here I am showing as a metric the number of aggregated elements per second and we saw that </a:t>
            </a:r>
            <a:r>
              <a:rPr lang="en-US" dirty="0" err="1"/>
              <a:t>SwitchML</a:t>
            </a:r>
            <a:r>
              <a:rPr lang="en-US" dirty="0"/>
              <a:t> performance does not depend on the number of workers, differently from the </a:t>
            </a:r>
            <a:r>
              <a:rPr lang="en-US" dirty="0" err="1"/>
              <a:t>allreduce</a:t>
            </a:r>
            <a:r>
              <a:rPr lang="en-US" dirty="0"/>
              <a:t> approaches, such as NCCL.</a:t>
            </a:r>
          </a:p>
        </p:txBody>
      </p:sp>
      <p:sp>
        <p:nvSpPr>
          <p:cNvPr id="4" name="Slide Number Placeholder 3"/>
          <p:cNvSpPr>
            <a:spLocks noGrp="1"/>
          </p:cNvSpPr>
          <p:nvPr>
            <p:ph type="sldNum" sz="quarter" idx="5"/>
          </p:nvPr>
        </p:nvSpPr>
        <p:spPr/>
        <p:txBody>
          <a:bodyPr/>
          <a:lstStyle/>
          <a:p>
            <a:fld id="{1BEA469E-D6ED-A444-834D-1D4A1B8271AE}" type="slidenum">
              <a:rPr lang="en-US" smtClean="0"/>
              <a:t>50</a:t>
            </a:fld>
            <a:endParaRPr lang="en-US"/>
          </a:p>
        </p:txBody>
      </p:sp>
    </p:spTree>
    <p:extLst>
      <p:ext uri="{BB962C8B-B14F-4D97-AF65-F5344CB8AC3E}">
        <p14:creationId xmlns:p14="http://schemas.microsoft.com/office/powerpoint/2010/main" val="21512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considered programmable </a:t>
            </a:r>
            <a:r>
              <a:rPr lang="en-US" dirty="0" err="1"/>
              <a:t>dataplanes</a:t>
            </a:r>
            <a:r>
              <a:rPr lang="en-US" dirty="0"/>
              <a:t>, which are new networking ASICs that can process Tb of traffic per second, while also providing significant flexibility on how the traffic must be processed.</a:t>
            </a:r>
          </a:p>
        </p:txBody>
      </p:sp>
      <p:sp>
        <p:nvSpPr>
          <p:cNvPr id="4" name="Slide Number Placeholder 3"/>
          <p:cNvSpPr>
            <a:spLocks noGrp="1"/>
          </p:cNvSpPr>
          <p:nvPr>
            <p:ph type="sldNum" sz="quarter" idx="5"/>
          </p:nvPr>
        </p:nvSpPr>
        <p:spPr/>
        <p:txBody>
          <a:bodyPr/>
          <a:lstStyle/>
          <a:p>
            <a:fld id="{1BEA469E-D6ED-A444-834D-1D4A1B8271AE}" type="slidenum">
              <a:rPr lang="en-US" smtClean="0"/>
              <a:t>20</a:t>
            </a:fld>
            <a:endParaRPr lang="en-US"/>
          </a:p>
        </p:txBody>
      </p:sp>
    </p:spTree>
    <p:extLst>
      <p:ext uri="{BB962C8B-B14F-4D97-AF65-F5344CB8AC3E}">
        <p14:creationId xmlns:p14="http://schemas.microsoft.com/office/powerpoint/2010/main" val="1723569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r>
              <a:rPr lang="en-US" dirty="0" err="1"/>
              <a:t>SwitchML</a:t>
            </a:r>
            <a:r>
              <a:rPr lang="en-US" dirty="0"/>
              <a:t> performs in-network aggregation to synchronize model parameters updates, reducing both traffic volume and latency. We observed speedups up to </a:t>
            </a:r>
            <a:r>
              <a:rPr lang="en-US" sz="1200" b="0" i="0" kern="1200" dirty="0">
                <a:solidFill>
                  <a:schemeClr val="tx1"/>
                </a:solidFill>
                <a:effectLst/>
                <a:latin typeface="+mn-lt"/>
                <a:ea typeface="+mn-ea"/>
                <a:cs typeface="+mn-cs"/>
              </a:rPr>
              <a:t>5.5x over NCCL-TCP and 2.3x over NCCL-RDMA</a:t>
            </a:r>
            <a:r>
              <a:rPr lang="en-US" dirty="0"/>
              <a:t> with real-world benchmarks and showed that with </a:t>
            </a:r>
            <a:r>
              <a:rPr lang="en-US" dirty="0" err="1"/>
              <a:t>SwitchML</a:t>
            </a:r>
            <a:r>
              <a:rPr lang="en-US" dirty="0"/>
              <a:t> aggregation time does not depend on the number of workers, so it is more beneficial with large testbeds.</a:t>
            </a:r>
          </a:p>
          <a:p>
            <a:endParaRPr lang="en-US" dirty="0"/>
          </a:p>
          <a:p>
            <a:r>
              <a:rPr lang="en-US" dirty="0"/>
              <a:t>We are sharing the </a:t>
            </a:r>
            <a:r>
              <a:rPr lang="en-US" dirty="0" err="1"/>
              <a:t>SwitchML</a:t>
            </a:r>
            <a:r>
              <a:rPr lang="en-US" dirty="0"/>
              <a:t> implementation as an open source project under the P4-apps working group of P4.org and we invite everyone to use it and contribute.</a:t>
            </a:r>
          </a:p>
        </p:txBody>
      </p:sp>
      <p:sp>
        <p:nvSpPr>
          <p:cNvPr id="4" name="Slide Number Placeholder 3"/>
          <p:cNvSpPr>
            <a:spLocks noGrp="1"/>
          </p:cNvSpPr>
          <p:nvPr>
            <p:ph type="sldNum" sz="quarter" idx="5"/>
          </p:nvPr>
        </p:nvSpPr>
        <p:spPr/>
        <p:txBody>
          <a:bodyPr/>
          <a:lstStyle/>
          <a:p>
            <a:fld id="{1BEA469E-D6ED-A444-834D-1D4A1B8271AE}" type="slidenum">
              <a:rPr lang="en-US" smtClean="0"/>
              <a:t>52</a:t>
            </a:fld>
            <a:endParaRPr lang="en-US"/>
          </a:p>
        </p:txBody>
      </p:sp>
    </p:spTree>
    <p:extLst>
      <p:ext uri="{BB962C8B-B14F-4D97-AF65-F5344CB8AC3E}">
        <p14:creationId xmlns:p14="http://schemas.microsoft.com/office/powerpoint/2010/main" val="166212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programmable ASICs need to process traffic at a very high speed, they have only few </a:t>
            </a:r>
            <a:r>
              <a:rPr lang="en-US" dirty="0" err="1"/>
              <a:t>nsecs</a:t>
            </a:r>
            <a:r>
              <a:rPr lang="en-US" dirty="0"/>
              <a:t> to process a single packet, so they cannot perform a large amount of computation and can use only costly and scarce in-chip memory. Moreover, these chips often do not provide FPUs because they are not usually needed by common network protocols. But FPs at multiple levels of precision are common in ML training. We also need to consider that packet losses can happen. </a:t>
            </a:r>
          </a:p>
          <a:p>
            <a:r>
              <a:rPr lang="en-US" dirty="0"/>
              <a:t>To deal with these challenges, </a:t>
            </a:r>
            <a:r>
              <a:rPr lang="en-US" dirty="0" err="1"/>
              <a:t>SwitchML</a:t>
            </a:r>
            <a:r>
              <a:rPr lang="en-US" dirty="0"/>
              <a:t> is designed with</a:t>
            </a:r>
            <a:br>
              <a:rPr lang="en-US" dirty="0"/>
            </a:br>
            <a:r>
              <a:rPr lang="en-US" dirty="0"/>
              <a:t>a combined switch-host architecture to share the work between hosts and switches</a:t>
            </a:r>
          </a:p>
          <a:p>
            <a:r>
              <a:rPr lang="en-US" dirty="0"/>
              <a:t>a pool based streaming aggregation to deal with the limited memory of networking ASICs</a:t>
            </a:r>
          </a:p>
          <a:p>
            <a:r>
              <a:rPr lang="en-US" dirty="0"/>
              <a:t>Block based quantization to deal with missing FPUs</a:t>
            </a:r>
          </a:p>
          <a:p>
            <a:r>
              <a:rPr lang="en-US" dirty="0"/>
              <a:t>A failure recovery protocol to deal with packet losses</a:t>
            </a:r>
          </a:p>
          <a:p>
            <a:r>
              <a:rPr lang="en-US" dirty="0"/>
              <a:t>And an in-switch RDMA implementation to reach line rate processing even at 100Gbps</a:t>
            </a:r>
          </a:p>
        </p:txBody>
      </p:sp>
      <p:sp>
        <p:nvSpPr>
          <p:cNvPr id="4" name="Slide Number Placeholder 3"/>
          <p:cNvSpPr>
            <a:spLocks noGrp="1"/>
          </p:cNvSpPr>
          <p:nvPr>
            <p:ph type="sldNum" sz="quarter" idx="5"/>
          </p:nvPr>
        </p:nvSpPr>
        <p:spPr/>
        <p:txBody>
          <a:bodyPr/>
          <a:lstStyle/>
          <a:p>
            <a:fld id="{1BEA469E-D6ED-A444-834D-1D4A1B8271AE}" type="slidenum">
              <a:rPr lang="en-US" smtClean="0"/>
              <a:t>22</a:t>
            </a:fld>
            <a:endParaRPr lang="en-US"/>
          </a:p>
        </p:txBody>
      </p:sp>
    </p:spTree>
    <p:extLst>
      <p:ext uri="{BB962C8B-B14F-4D97-AF65-F5344CB8AC3E}">
        <p14:creationId xmlns:p14="http://schemas.microsoft.com/office/powerpoint/2010/main" val="344825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streaming aggregation works. Here we assume that the workers need to share updates that are way larger than the amount of memory available in a switching ASIC. </a:t>
            </a:r>
          </a:p>
          <a:p>
            <a:r>
              <a:rPr lang="en-US" dirty="0" err="1"/>
              <a:t>SwitchML</a:t>
            </a:r>
            <a:r>
              <a:rPr lang="en-US" dirty="0"/>
              <a:t> divides the memory in the switch in a pool of slots, where one slot stores the amount of data carried by a single packet.</a:t>
            </a:r>
          </a:p>
          <a:p>
            <a:endParaRPr lang="en-US" dirty="0"/>
          </a:p>
          <a:p>
            <a:r>
              <a:rPr lang="en-US" dirty="0"/>
              <a:t>At the beginning of the aggregation task, the workers send as many packets as the amount of slots available for the job (which can be negotiated beforehand). </a:t>
            </a:r>
          </a:p>
          <a:p>
            <a:endParaRPr lang="en-US" dirty="0"/>
          </a:p>
          <a:p>
            <a:r>
              <a:rPr lang="en-US" dirty="0"/>
              <a:t>When the switch receives a packet from a worker, it aggregates the data in the packet with the stored data for the same slot and stores the result.</a:t>
            </a:r>
          </a:p>
          <a:p>
            <a:endParaRPr lang="en-US" dirty="0"/>
          </a:p>
          <a:p>
            <a:r>
              <a:rPr lang="en-US" dirty="0"/>
              <a:t>Once all the workers have sent their contribution to a slot, the switch sends the final result back to the workers and this is considered as a signal that there are free slots in the switch that can be reused for the new portion of the updates.</a:t>
            </a:r>
          </a:p>
          <a:p>
            <a:endParaRPr lang="en-US" dirty="0"/>
          </a:p>
          <a:p>
            <a:r>
              <a:rPr lang="en-US" dirty="0"/>
              <a:t>This self-clocking mechanism ensures that no data is lost and that at the end all the workers have the same accurate result. Having multiple outstanding packets ensures that the network is used efficiently and line rate can be reached even for faster networks.</a:t>
            </a:r>
          </a:p>
        </p:txBody>
      </p:sp>
      <p:sp>
        <p:nvSpPr>
          <p:cNvPr id="4" name="Slide Number Placeholder 3"/>
          <p:cNvSpPr>
            <a:spLocks noGrp="1"/>
          </p:cNvSpPr>
          <p:nvPr>
            <p:ph type="sldNum" sz="quarter" idx="5"/>
          </p:nvPr>
        </p:nvSpPr>
        <p:spPr/>
        <p:txBody>
          <a:bodyPr/>
          <a:lstStyle/>
          <a:p>
            <a:fld id="{1BEA469E-D6ED-A444-834D-1D4A1B8271AE}" type="slidenum">
              <a:rPr lang="en-US" smtClean="0"/>
              <a:t>23</a:t>
            </a:fld>
            <a:endParaRPr lang="en-US"/>
          </a:p>
        </p:txBody>
      </p:sp>
    </p:spTree>
    <p:extLst>
      <p:ext uri="{BB962C8B-B14F-4D97-AF65-F5344CB8AC3E}">
        <p14:creationId xmlns:p14="http://schemas.microsoft.com/office/powerpoint/2010/main" val="106089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deal with the limited computation capabilities of programmable ASICs, </a:t>
            </a:r>
            <a:r>
              <a:rPr lang="en-US" dirty="0" err="1"/>
              <a:t>SwitchML</a:t>
            </a:r>
            <a:r>
              <a:rPr lang="en-US" dirty="0"/>
              <a:t> uses a combined switch-host architecture, where the work is appropriately split between workers and switches. </a:t>
            </a:r>
          </a:p>
          <a:p>
            <a:endParaRPr lang="en-US" dirty="0"/>
          </a:p>
          <a:p>
            <a:r>
              <a:rPr lang="en-US" dirty="0"/>
              <a:t>The workers are in charge of driving the protocol, perform quantization to convert FPs to fixed-point values, and to address failures, while the switch performs fixed-point aggregation.</a:t>
            </a:r>
          </a:p>
        </p:txBody>
      </p:sp>
      <p:sp>
        <p:nvSpPr>
          <p:cNvPr id="4" name="Slide Number Placeholder 3"/>
          <p:cNvSpPr>
            <a:spLocks noGrp="1"/>
          </p:cNvSpPr>
          <p:nvPr>
            <p:ph type="sldNum" sz="quarter" idx="5"/>
          </p:nvPr>
        </p:nvSpPr>
        <p:spPr/>
        <p:txBody>
          <a:bodyPr/>
          <a:lstStyle/>
          <a:p>
            <a:fld id="{1BEA469E-D6ED-A444-834D-1D4A1B8271AE}" type="slidenum">
              <a:rPr lang="en-US" smtClean="0"/>
              <a:t>24</a:t>
            </a:fld>
            <a:endParaRPr lang="en-US"/>
          </a:p>
        </p:txBody>
      </p:sp>
    </p:spTree>
    <p:extLst>
      <p:ext uri="{BB962C8B-B14F-4D97-AF65-F5344CB8AC3E}">
        <p14:creationId xmlns:p14="http://schemas.microsoft.com/office/powerpoint/2010/main" val="174770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25</a:t>
            </a:fld>
            <a:endParaRPr lang="en-US"/>
          </a:p>
        </p:txBody>
      </p:sp>
    </p:spTree>
    <p:extLst>
      <p:ext uri="{BB962C8B-B14F-4D97-AF65-F5344CB8AC3E}">
        <p14:creationId xmlns:p14="http://schemas.microsoft.com/office/powerpoint/2010/main" val="140284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26</a:t>
            </a:fld>
            <a:endParaRPr lang="en-US"/>
          </a:p>
        </p:txBody>
      </p:sp>
    </p:spTree>
    <p:extLst>
      <p:ext uri="{BB962C8B-B14F-4D97-AF65-F5344CB8AC3E}">
        <p14:creationId xmlns:p14="http://schemas.microsoft.com/office/powerpoint/2010/main" val="359152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27</a:t>
            </a:fld>
            <a:endParaRPr lang="en-US"/>
          </a:p>
        </p:txBody>
      </p:sp>
    </p:spTree>
    <p:extLst>
      <p:ext uri="{BB962C8B-B14F-4D97-AF65-F5344CB8AC3E}">
        <p14:creationId xmlns:p14="http://schemas.microsoft.com/office/powerpoint/2010/main" val="296776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28</a:t>
            </a:fld>
            <a:endParaRPr lang="en-US"/>
          </a:p>
        </p:txBody>
      </p:sp>
    </p:spTree>
    <p:extLst>
      <p:ext uri="{BB962C8B-B14F-4D97-AF65-F5344CB8AC3E}">
        <p14:creationId xmlns:p14="http://schemas.microsoft.com/office/powerpoint/2010/main" val="223747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3234-5931-3641-9A60-B7752BCBFD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BC741F-8F8F-D743-A229-BFE2239D3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B91190-D393-A143-913C-38A52E68A51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87CF4F30-CEA6-B446-9A8A-9C95F82C1B23}"/>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0A80525-C8ED-0441-9893-134AE9240D90}"/>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1402462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0D3C-04AE-9D4F-82DF-56067E6F30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5E7D24-DCF2-494F-9586-4889B018E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E027D-F9C6-5448-8860-7117DD5B7AB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A508D3B-2512-4449-9065-F8B1B26227C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933C73DD-1632-9C41-808F-AAC6B8B246F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331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22260-0481-2641-A9BA-34AEC5C910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7DEF7-A24E-E74A-85B8-93A9DA0BC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8FA6A-CB6A-BB4D-8692-92EC4DCE4253}"/>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0DF0BAF0-E930-5649-A51C-CD1D6687ED29}"/>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B9AE531-6086-2B4D-86A8-8A343F4B1F06}"/>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88372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48E6-8D37-2040-B9E9-A777E3399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4BDAF-89D8-2747-9316-04A6C4135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5411A5-63D3-B241-84DF-70CEC9B416F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62BBB96-4E34-0548-9492-F9FFBB21FB8C}"/>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5692AD8-DC92-924A-BF67-5E03B8964038}"/>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26343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4C71-EF00-EE4C-9F1C-D26CFC8EB2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A239A6-1A34-1B41-BA5E-3B8F4207B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94E8F5-746C-ED4E-8C0F-6A159096774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BB749D5-1B71-F142-80E1-F94CBBA6B0F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89560F1D-4037-104C-A96B-E1B2220D3E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655624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0551-8CF3-F74E-97F6-EE506436B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94E79-258A-4844-98E5-7E7D400BF2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69650A-EEC7-8D49-A0DB-0159A51F9A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D7970-6B1C-D34C-BBEB-50182D2CD433}"/>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93AE3BA3-E2D9-384D-98F2-817ED2712301}"/>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85C8887-E939-354F-AD01-92E951A060D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50542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894C-E265-0F4C-914B-42D20C5A77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67DCA-E8B8-774C-89A3-1CED6C842B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ABA383-7190-4445-A063-2B72981245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33AFE9-173F-6640-8CDD-97C265E01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0FDA-F929-8343-941C-F7C4A5FD6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B4CA8-64F7-C841-AED2-90ACAB8759FD}"/>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F87CC84-C4D6-7743-812D-A2E000AF138F}"/>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1C3F7A0-F1E0-F34C-BB8E-9C7B31D5480D}"/>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5205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2154-F91B-E24B-97BB-101A111973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89EADA-285E-2445-A923-490D625E3C6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90A31C1-9F2C-254B-94A7-6E00005A9D0D}"/>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2424B725-611D-8E48-9A72-8C6BFB6D98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35249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24338-6DEF-3941-B6BF-8DE5835BB1BE}"/>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448FB322-2674-A748-BF7C-F7BEA862F5A9}"/>
              </a:ext>
            </a:extLst>
          </p:cNvPr>
          <p:cNvSpPr>
            <a:spLocks noGrp="1"/>
          </p:cNvSpPr>
          <p:nvPr>
            <p:ph type="ftr" sz="quarter" idx="11"/>
          </p:nvPr>
        </p:nvSpPr>
        <p:spPr/>
        <p:txBody>
          <a:bodyPr/>
          <a:lstStyle/>
          <a:p>
            <a:r>
              <a:rPr lang="en-US"/>
              <a:t>Net-Accel DDL Tutorial</a:t>
            </a:r>
          </a:p>
        </p:txBody>
      </p:sp>
      <p:sp>
        <p:nvSpPr>
          <p:cNvPr id="4" name="Slide Number Placeholder 3">
            <a:extLst>
              <a:ext uri="{FF2B5EF4-FFF2-40B4-BE49-F238E27FC236}">
                <a16:creationId xmlns:a16="http://schemas.microsoft.com/office/drawing/2014/main" id="{F8A991D6-E0E2-3B49-9E50-6C2831F8EDA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276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21B8-8862-F744-BA10-15468EEBA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AB4807-5B0E-1B4F-808C-A47EFC8C1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F709F-AD05-DE48-97EB-2AF30C829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14EBA4-1280-CA4B-9AD2-1360349D75C6}"/>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FD481500-6760-0E4A-8AA2-119CEF52C292}"/>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1FA63B65-570A-E946-8A36-AA027FDB6B15}"/>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96822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8BDD-F86B-FF41-BEDA-94307715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6AA277-1815-F34C-AC13-2ABA17484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96682D6-B933-154F-A5A1-39ABD2DADA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9CB82-95F6-FA48-872B-0121D4B67E45}"/>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C91FB98D-DCBA-F642-8C81-DDB7E1666CC9}"/>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7A80693-29DD-B34B-A61B-A7A0F340A914}"/>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61696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EF136-6E1E-F54F-ADDB-8DD090CD6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D453D9-0296-864C-B6C7-12E40E000B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BD203-6996-2F46-9165-58C3242F1D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8/27/21</a:t>
            </a:r>
          </a:p>
        </p:txBody>
      </p:sp>
      <p:sp>
        <p:nvSpPr>
          <p:cNvPr id="5" name="Footer Placeholder 4">
            <a:extLst>
              <a:ext uri="{FF2B5EF4-FFF2-40B4-BE49-F238E27FC236}">
                <a16:creationId xmlns:a16="http://schemas.microsoft.com/office/drawing/2014/main" id="{874AD18C-E3D8-0342-A03E-12769BDEE4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Net-Accel DDL Tutorial</a:t>
            </a:r>
          </a:p>
        </p:txBody>
      </p:sp>
      <p:sp>
        <p:nvSpPr>
          <p:cNvPr id="6" name="Slide Number Placeholder 5">
            <a:extLst>
              <a:ext uri="{FF2B5EF4-FFF2-40B4-BE49-F238E27FC236}">
                <a16:creationId xmlns:a16="http://schemas.microsoft.com/office/drawing/2014/main" id="{97267E21-8694-3248-899A-7B0B2394E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08438-4C73-F648-9FA9-AAA875096050}" type="slidenum">
              <a:rPr lang="en-US" smtClean="0"/>
              <a:t>‹#›</a:t>
            </a:fld>
            <a:endParaRPr lang="en-US"/>
          </a:p>
        </p:txBody>
      </p:sp>
    </p:spTree>
    <p:extLst>
      <p:ext uri="{BB962C8B-B14F-4D97-AF65-F5344CB8AC3E}">
        <p14:creationId xmlns:p14="http://schemas.microsoft.com/office/powerpoint/2010/main" val="767033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9A00A-A29C-144F-A518-4EF49F889711}"/>
              </a:ext>
            </a:extLst>
          </p:cNvPr>
          <p:cNvSpPr/>
          <p:nvPr/>
        </p:nvSpPr>
        <p:spPr>
          <a:xfrm>
            <a:off x="838200" y="4058920"/>
            <a:ext cx="5181600" cy="1493520"/>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18E52-CE75-4E49-94EA-DFB3E4A2B2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28628F4-41EB-F34C-95CE-9B16468AD526}"/>
              </a:ext>
            </a:extLst>
          </p:cNvPr>
          <p:cNvSpPr>
            <a:spLocks noGrp="1"/>
          </p:cNvSpPr>
          <p:nvPr>
            <p:ph sz="half" idx="1"/>
          </p:nvPr>
        </p:nvSpPr>
        <p:spPr/>
        <p:txBody>
          <a:bodyPr>
            <a:normAutofit fontScale="92500" lnSpcReduction="10000"/>
          </a:bodyPr>
          <a:lstStyle/>
          <a:p>
            <a:pPr marL="0" indent="0">
              <a:buNone/>
            </a:pPr>
            <a:r>
              <a:rPr lang="en-US" sz="3000" dirty="0"/>
              <a:t>Session I</a:t>
            </a:r>
          </a:p>
          <a:p>
            <a:endParaRPr lang="en-US" dirty="0"/>
          </a:p>
          <a:p>
            <a:r>
              <a:rPr lang="en-US" dirty="0"/>
              <a:t>Distributed DNN training overview</a:t>
            </a:r>
          </a:p>
          <a:p>
            <a:r>
              <a:rPr lang="en-US" dirty="0"/>
              <a:t>When the network is the bottleneck</a:t>
            </a:r>
          </a:p>
          <a:p>
            <a:endParaRPr lang="en-US" dirty="0"/>
          </a:p>
          <a:p>
            <a:r>
              <a:rPr lang="en-US" b="1" dirty="0" err="1"/>
              <a:t>SwitchML</a:t>
            </a:r>
            <a:r>
              <a:rPr lang="en-US" dirty="0"/>
              <a:t>: In-network aggregation</a:t>
            </a:r>
          </a:p>
          <a:p>
            <a:r>
              <a:rPr lang="en-US" dirty="0" err="1"/>
              <a:t>SwitchML</a:t>
            </a:r>
            <a:r>
              <a:rPr lang="en-US" dirty="0"/>
              <a:t> hands-on</a:t>
            </a:r>
          </a:p>
          <a:p>
            <a:pPr lvl="1"/>
            <a:r>
              <a:rPr lang="en-US" dirty="0"/>
              <a:t>Training with </a:t>
            </a:r>
            <a:r>
              <a:rPr lang="en-US" dirty="0" err="1"/>
              <a:t>SwitchML</a:t>
            </a:r>
            <a:endParaRPr lang="en-US" dirty="0"/>
          </a:p>
          <a:p>
            <a:pPr lvl="1"/>
            <a:r>
              <a:rPr lang="en-US" dirty="0" err="1"/>
              <a:t>SwitchML</a:t>
            </a:r>
            <a:r>
              <a:rPr lang="en-US" dirty="0"/>
              <a:t> API</a:t>
            </a:r>
          </a:p>
          <a:p>
            <a:endParaRPr lang="en-US" dirty="0"/>
          </a:p>
        </p:txBody>
      </p:sp>
      <p:sp>
        <p:nvSpPr>
          <p:cNvPr id="4" name="Content Placeholder 3">
            <a:extLst>
              <a:ext uri="{FF2B5EF4-FFF2-40B4-BE49-F238E27FC236}">
                <a16:creationId xmlns:a16="http://schemas.microsoft.com/office/drawing/2014/main" id="{E8E26E51-8ABF-CD44-8077-60CEE62DC6E5}"/>
              </a:ext>
            </a:extLst>
          </p:cNvPr>
          <p:cNvSpPr>
            <a:spLocks noGrp="1"/>
          </p:cNvSpPr>
          <p:nvPr>
            <p:ph sz="half" idx="2"/>
          </p:nvPr>
        </p:nvSpPr>
        <p:spPr/>
        <p:txBody>
          <a:bodyPr>
            <a:normAutofit fontScale="92500" lnSpcReduction="10000"/>
          </a:bodyPr>
          <a:lstStyle/>
          <a:p>
            <a:pPr marL="0" indent="0">
              <a:buNone/>
            </a:pPr>
            <a:r>
              <a:rPr lang="en-US" sz="3000" dirty="0"/>
              <a:t>Session II</a:t>
            </a:r>
          </a:p>
          <a:p>
            <a:endParaRPr lang="en-US" dirty="0"/>
          </a:p>
          <a:p>
            <a:r>
              <a:rPr lang="en-US" b="1" dirty="0" err="1"/>
              <a:t>OmniReduce</a:t>
            </a:r>
            <a:r>
              <a:rPr lang="en-US" dirty="0"/>
              <a:t>: Sparse collective communication</a:t>
            </a:r>
          </a:p>
          <a:p>
            <a:r>
              <a:rPr lang="en-US" dirty="0" err="1"/>
              <a:t>OmniReduce</a:t>
            </a:r>
            <a:r>
              <a:rPr lang="en-US" dirty="0"/>
              <a:t> hands-on</a:t>
            </a:r>
          </a:p>
          <a:p>
            <a:endParaRPr lang="en-US" dirty="0"/>
          </a:p>
          <a:p>
            <a:r>
              <a:rPr lang="en-US" b="1" dirty="0"/>
              <a:t>GRACE</a:t>
            </a:r>
            <a:r>
              <a:rPr lang="en-US" dirty="0"/>
              <a:t>: Gradient compression</a:t>
            </a:r>
          </a:p>
          <a:p>
            <a:r>
              <a:rPr lang="en-US" dirty="0"/>
              <a:t>GRACE hands-on</a:t>
            </a:r>
          </a:p>
          <a:p>
            <a:pPr lvl="1"/>
            <a:r>
              <a:rPr lang="en-US" dirty="0"/>
              <a:t>Implement and run a gradient compression algorithm</a:t>
            </a:r>
          </a:p>
        </p:txBody>
      </p:sp>
      <p:sp>
        <p:nvSpPr>
          <p:cNvPr id="6" name="Date Placeholder 5">
            <a:extLst>
              <a:ext uri="{FF2B5EF4-FFF2-40B4-BE49-F238E27FC236}">
                <a16:creationId xmlns:a16="http://schemas.microsoft.com/office/drawing/2014/main" id="{366E3219-6F85-214C-9F88-76EEDB72768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47BF6874-5ED1-D349-AD10-4DF57ED28256}"/>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50A52B8A-5C10-D548-940C-983FE018DA02}"/>
              </a:ext>
            </a:extLst>
          </p:cNvPr>
          <p:cNvSpPr>
            <a:spLocks noGrp="1"/>
          </p:cNvSpPr>
          <p:nvPr>
            <p:ph type="sldNum" sz="quarter" idx="12"/>
          </p:nvPr>
        </p:nvSpPr>
        <p:spPr/>
        <p:txBody>
          <a:bodyPr/>
          <a:lstStyle/>
          <a:p>
            <a:fld id="{5D008438-4C73-F648-9FA9-AAA875096050}" type="slidenum">
              <a:rPr lang="en-US" smtClean="0"/>
              <a:t>18</a:t>
            </a:fld>
            <a:endParaRPr lang="en-US"/>
          </a:p>
        </p:txBody>
      </p:sp>
    </p:spTree>
    <p:extLst>
      <p:ext uri="{BB962C8B-B14F-4D97-AF65-F5344CB8AC3E}">
        <p14:creationId xmlns:p14="http://schemas.microsoft.com/office/powerpoint/2010/main" val="2466808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rot="1825420">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64" name="Rectangle 163">
            <a:extLst>
              <a:ext uri="{FF2B5EF4-FFF2-40B4-BE49-F238E27FC236}">
                <a16:creationId xmlns:a16="http://schemas.microsoft.com/office/drawing/2014/main" id="{460AB673-16B4-4A5E-8DE4-B1083137F6F4}"/>
              </a:ext>
            </a:extLst>
          </p:cNvPr>
          <p:cNvSpPr/>
          <p:nvPr/>
        </p:nvSpPr>
        <p:spPr>
          <a:xfrm>
            <a:off x="6880138" y="1618374"/>
            <a:ext cx="4609411" cy="4598600"/>
          </a:xfrm>
          <a:prstGeom prst="rect">
            <a:avLst/>
          </a:prstGeom>
          <a:solidFill>
            <a:schemeClr val="bg2">
              <a:lumMod val="90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0" name="TextBox 159">
            <a:extLst>
              <a:ext uri="{FF2B5EF4-FFF2-40B4-BE49-F238E27FC236}">
                <a16:creationId xmlns:a16="http://schemas.microsoft.com/office/drawing/2014/main" id="{8161D829-EB31-4B6D-8AB2-90A9D31965A8}"/>
              </a:ext>
            </a:extLst>
          </p:cNvPr>
          <p:cNvSpPr txBox="1"/>
          <p:nvPr/>
        </p:nvSpPr>
        <p:spPr>
          <a:xfrm rot="16200000">
            <a:off x="7037531" y="4100332"/>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sp>
        <p:nvSpPr>
          <p:cNvPr id="161" name="TextBox 160">
            <a:extLst>
              <a:ext uri="{FF2B5EF4-FFF2-40B4-BE49-F238E27FC236}">
                <a16:creationId xmlns:a16="http://schemas.microsoft.com/office/drawing/2014/main" id="{F47E79D8-526E-49BD-B4C1-CD1FAE8852EE}"/>
              </a:ext>
            </a:extLst>
          </p:cNvPr>
          <p:cNvSpPr txBox="1"/>
          <p:nvPr/>
        </p:nvSpPr>
        <p:spPr>
          <a:xfrm rot="16200000">
            <a:off x="8571850" y="4400410"/>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162" name="Rectangle 161">
            <a:extLst>
              <a:ext uri="{FF2B5EF4-FFF2-40B4-BE49-F238E27FC236}">
                <a16:creationId xmlns:a16="http://schemas.microsoft.com/office/drawing/2014/main" id="{2BE3D3CD-6BFD-4D2D-9894-F08ACA233217}"/>
              </a:ext>
            </a:extLst>
          </p:cNvPr>
          <p:cNvSpPr/>
          <p:nvPr/>
        </p:nvSpPr>
        <p:spPr>
          <a:xfrm>
            <a:off x="9414443" y="4256782"/>
            <a:ext cx="1655482" cy="595035"/>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dirty="0"/>
              <a:t>SWITCH POOL</a:t>
            </a:r>
          </a:p>
        </p:txBody>
      </p:sp>
      <p:sp>
        <p:nvSpPr>
          <p:cNvPr id="3" name="Date Placeholder 2">
            <a:extLst>
              <a:ext uri="{FF2B5EF4-FFF2-40B4-BE49-F238E27FC236}">
                <a16:creationId xmlns:a16="http://schemas.microsoft.com/office/drawing/2014/main" id="{65D069A2-6E4D-1C47-8C55-2017C72B321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0426D4B5-1391-504A-A2D7-0A8CF348F82D}"/>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5A049B5-5EA5-F14F-B5AA-DF16E9C1F052}"/>
              </a:ext>
            </a:extLst>
          </p:cNvPr>
          <p:cNvSpPr>
            <a:spLocks noGrp="1"/>
          </p:cNvSpPr>
          <p:nvPr>
            <p:ph type="sldNum" sz="quarter" idx="12"/>
          </p:nvPr>
        </p:nvSpPr>
        <p:spPr/>
        <p:txBody>
          <a:bodyPr/>
          <a:lstStyle/>
          <a:p>
            <a:fld id="{5D008438-4C73-F648-9FA9-AAA875096050}" type="slidenum">
              <a:rPr lang="en-US" smtClean="0"/>
              <a:t>27</a:t>
            </a:fld>
            <a:endParaRPr lang="en-US"/>
          </a:p>
        </p:txBody>
      </p:sp>
    </p:spTree>
    <p:extLst>
      <p:ext uri="{BB962C8B-B14F-4D97-AF65-F5344CB8AC3E}">
        <p14:creationId xmlns:p14="http://schemas.microsoft.com/office/powerpoint/2010/main" val="427691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53" name="Content Placeholder 2">
            <a:extLst>
              <a:ext uri="{FF2B5EF4-FFF2-40B4-BE49-F238E27FC236}">
                <a16:creationId xmlns:a16="http://schemas.microsoft.com/office/drawing/2014/main" id="{6AD95DDC-6B3E-4996-A2ED-2DB9EEB173C2}"/>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4" name="Group 153">
            <a:extLst>
              <a:ext uri="{FF2B5EF4-FFF2-40B4-BE49-F238E27FC236}">
                <a16:creationId xmlns:a16="http://schemas.microsoft.com/office/drawing/2014/main" id="{A836911A-0919-43A8-A59C-BD314C923921}"/>
              </a:ext>
            </a:extLst>
          </p:cNvPr>
          <p:cNvGrpSpPr/>
          <p:nvPr/>
        </p:nvGrpSpPr>
        <p:grpSpPr>
          <a:xfrm>
            <a:off x="164307" y="2257064"/>
            <a:ext cx="11857564" cy="4235812"/>
            <a:chOff x="164307" y="2257064"/>
            <a:chExt cx="11857564" cy="4235812"/>
          </a:xfrm>
        </p:grpSpPr>
        <p:sp>
          <p:nvSpPr>
            <p:cNvPr id="155" name="Content Placeholder 2">
              <a:extLst>
                <a:ext uri="{FF2B5EF4-FFF2-40B4-BE49-F238E27FC236}">
                  <a16:creationId xmlns:a16="http://schemas.microsoft.com/office/drawing/2014/main" id="{3CF70677-C3AF-4B58-A146-14467AABBC9A}"/>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br>
                <a:rPr lang="en-US" dirty="0">
                  <a:latin typeface="+mn-lt"/>
                </a:rPr>
              </a:br>
              <a:r>
                <a:rPr lang="en-US" dirty="0">
                  <a:latin typeface="+mn-lt"/>
                </a:rPr>
                <a:t>Block quantization</a:t>
              </a:r>
            </a:p>
          </p:txBody>
        </p:sp>
        <p:grpSp>
          <p:nvGrpSpPr>
            <p:cNvPr id="156" name="Group 155">
              <a:extLst>
                <a:ext uri="{FF2B5EF4-FFF2-40B4-BE49-F238E27FC236}">
                  <a16:creationId xmlns:a16="http://schemas.microsoft.com/office/drawing/2014/main" id="{5F81C2E9-A600-4D13-8B12-1C3D18BABA2B}"/>
                </a:ext>
              </a:extLst>
            </p:cNvPr>
            <p:cNvGrpSpPr/>
            <p:nvPr/>
          </p:nvGrpSpPr>
          <p:grpSpPr>
            <a:xfrm>
              <a:off x="1576465" y="3659413"/>
              <a:ext cx="9596582" cy="2644350"/>
              <a:chOff x="2595418" y="2281381"/>
              <a:chExt cx="9596582" cy="2644350"/>
            </a:xfrm>
          </p:grpSpPr>
          <p:sp>
            <p:nvSpPr>
              <p:cNvPr id="159" name="Rectangle 158">
                <a:extLst>
                  <a:ext uri="{FF2B5EF4-FFF2-40B4-BE49-F238E27FC236}">
                    <a16:creationId xmlns:a16="http://schemas.microsoft.com/office/drawing/2014/main" id="{952F9126-C290-4BE3-9C54-0C0DD436AE4E}"/>
                  </a:ext>
                </a:extLst>
              </p:cNvPr>
              <p:cNvSpPr/>
              <p:nvPr/>
            </p:nvSpPr>
            <p:spPr>
              <a:xfrm>
                <a:off x="2595418" y="2281381"/>
                <a:ext cx="9515302" cy="264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652C84D5-5984-4416-91D9-BFC4AE7FC185}"/>
                  </a:ext>
                </a:extLst>
              </p:cNvPr>
              <p:cNvCxnSpPr>
                <a:cxnSpLocks/>
              </p:cNvCxnSpPr>
              <p:nvPr/>
            </p:nvCxnSpPr>
            <p:spPr>
              <a:xfrm flipV="1">
                <a:off x="2733964" y="4330996"/>
                <a:ext cx="9376756" cy="36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4666FFC7-9C83-4515-ABD8-348C6593E188}"/>
                  </a:ext>
                </a:extLst>
              </p:cNvPr>
              <p:cNvSpPr/>
              <p:nvPr/>
            </p:nvSpPr>
            <p:spPr>
              <a:xfrm>
                <a:off x="303784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2" name="Rectangle: Rounded Corners 161">
                <a:extLst>
                  <a:ext uri="{FF2B5EF4-FFF2-40B4-BE49-F238E27FC236}">
                    <a16:creationId xmlns:a16="http://schemas.microsoft.com/office/drawing/2014/main" id="{1FC8BB38-4A73-4D85-8C40-C6C6F54B7FC0}"/>
                  </a:ext>
                </a:extLst>
              </p:cNvPr>
              <p:cNvSpPr/>
              <p:nvPr/>
            </p:nvSpPr>
            <p:spPr>
              <a:xfrm>
                <a:off x="473456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3" name="Rectangle: Rounded Corners 162">
                <a:extLst>
                  <a:ext uri="{FF2B5EF4-FFF2-40B4-BE49-F238E27FC236}">
                    <a16:creationId xmlns:a16="http://schemas.microsoft.com/office/drawing/2014/main" id="{67BA0BFD-FCE3-41B0-AE00-B655EB780584}"/>
                  </a:ext>
                </a:extLst>
              </p:cNvPr>
              <p:cNvSpPr/>
              <p:nvPr/>
            </p:nvSpPr>
            <p:spPr>
              <a:xfrm>
                <a:off x="643128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4" name="Rectangle: Rounded Corners 163">
                <a:extLst>
                  <a:ext uri="{FF2B5EF4-FFF2-40B4-BE49-F238E27FC236}">
                    <a16:creationId xmlns:a16="http://schemas.microsoft.com/office/drawing/2014/main" id="{2E9DF28E-8BD2-43F7-854B-076C1B67299D}"/>
                  </a:ext>
                </a:extLst>
              </p:cNvPr>
              <p:cNvSpPr/>
              <p:nvPr/>
            </p:nvSpPr>
            <p:spPr>
              <a:xfrm>
                <a:off x="812800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5" name="Rectangle: Rounded Corners 164">
                <a:extLst>
                  <a:ext uri="{FF2B5EF4-FFF2-40B4-BE49-F238E27FC236}">
                    <a16:creationId xmlns:a16="http://schemas.microsoft.com/office/drawing/2014/main" id="{34A5DACD-9C29-413B-B1A3-A9B7E3556F0C}"/>
                  </a:ext>
                </a:extLst>
              </p:cNvPr>
              <p:cNvSpPr/>
              <p:nvPr/>
            </p:nvSpPr>
            <p:spPr>
              <a:xfrm>
                <a:off x="473456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6" name="Rectangle: Rounded Corners 165">
                <a:extLst>
                  <a:ext uri="{FF2B5EF4-FFF2-40B4-BE49-F238E27FC236}">
                    <a16:creationId xmlns:a16="http://schemas.microsoft.com/office/drawing/2014/main" id="{90FB58DD-E496-4026-9712-3FEFD5571D96}"/>
                  </a:ext>
                </a:extLst>
              </p:cNvPr>
              <p:cNvSpPr/>
              <p:nvPr/>
            </p:nvSpPr>
            <p:spPr>
              <a:xfrm>
                <a:off x="643128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7" name="Rectangle: Rounded Corners 166">
                <a:extLst>
                  <a:ext uri="{FF2B5EF4-FFF2-40B4-BE49-F238E27FC236}">
                    <a16:creationId xmlns:a16="http://schemas.microsoft.com/office/drawing/2014/main" id="{3ED3632D-BB33-4248-8053-7BC0470B0B49}"/>
                  </a:ext>
                </a:extLst>
              </p:cNvPr>
              <p:cNvSpPr/>
              <p:nvPr/>
            </p:nvSpPr>
            <p:spPr>
              <a:xfrm>
                <a:off x="812800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8" name="Rectangle: Rounded Corners 167">
                <a:extLst>
                  <a:ext uri="{FF2B5EF4-FFF2-40B4-BE49-F238E27FC236}">
                    <a16:creationId xmlns:a16="http://schemas.microsoft.com/office/drawing/2014/main" id="{123A3298-4551-461F-9A68-0A1809F5E661}"/>
                  </a:ext>
                </a:extLst>
              </p:cNvPr>
              <p:cNvSpPr/>
              <p:nvPr/>
            </p:nvSpPr>
            <p:spPr>
              <a:xfrm>
                <a:off x="982472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cxnSp>
            <p:nvCxnSpPr>
              <p:cNvPr id="169" name="Connector: Curved 168">
                <a:extLst>
                  <a:ext uri="{FF2B5EF4-FFF2-40B4-BE49-F238E27FC236}">
                    <a16:creationId xmlns:a16="http://schemas.microsoft.com/office/drawing/2014/main" id="{2CD0DDD7-6D6B-406E-8651-990BA9FAB7B0}"/>
                  </a:ext>
                </a:extLst>
              </p:cNvPr>
              <p:cNvCxnSpPr>
                <a:cxnSpLocks/>
                <a:stCxn id="161" idx="2"/>
              </p:cNvCxnSpPr>
              <p:nvPr/>
            </p:nvCxnSpPr>
            <p:spPr>
              <a:xfrm rot="16200000" flipH="1">
                <a:off x="4155432" y="2987041"/>
                <a:ext cx="274335"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3A1E1853-BAD7-4D52-9EE4-1E2356B11283}"/>
                  </a:ext>
                </a:extLst>
              </p:cNvPr>
              <p:cNvCxnSpPr>
                <a:cxnSpLocks/>
                <a:stCxn id="162" idx="2"/>
              </p:cNvCxnSpPr>
              <p:nvPr/>
            </p:nvCxnSpPr>
            <p:spPr>
              <a:xfrm rot="16200000" flipH="1">
                <a:off x="5845795" y="2993398"/>
                <a:ext cx="287048"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Curved 170">
                <a:extLst>
                  <a:ext uri="{FF2B5EF4-FFF2-40B4-BE49-F238E27FC236}">
                    <a16:creationId xmlns:a16="http://schemas.microsoft.com/office/drawing/2014/main" id="{AAFEEDD2-7195-45B4-8363-669D8ACFB094}"/>
                  </a:ext>
                </a:extLst>
              </p:cNvPr>
              <p:cNvCxnSpPr>
                <a:cxnSpLocks/>
                <a:stCxn id="163" idx="2"/>
              </p:cNvCxnSpPr>
              <p:nvPr/>
            </p:nvCxnSpPr>
            <p:spPr>
              <a:xfrm rot="16200000" flipH="1">
                <a:off x="7548871" y="2987043"/>
                <a:ext cx="274334" cy="883916"/>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Curved 171">
                <a:extLst>
                  <a:ext uri="{FF2B5EF4-FFF2-40B4-BE49-F238E27FC236}">
                    <a16:creationId xmlns:a16="http://schemas.microsoft.com/office/drawing/2014/main" id="{324DF394-3FB3-4AB5-86F3-94A8DD08F2D9}"/>
                  </a:ext>
                </a:extLst>
              </p:cNvPr>
              <p:cNvCxnSpPr>
                <a:cxnSpLocks/>
                <a:stCxn id="164" idx="2"/>
              </p:cNvCxnSpPr>
              <p:nvPr/>
            </p:nvCxnSpPr>
            <p:spPr>
              <a:xfrm rot="16200000" flipH="1">
                <a:off x="9239233" y="2993400"/>
                <a:ext cx="287048" cy="883915"/>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3A7C205E-A4F7-4C03-AC68-33D5BE53E638}"/>
                  </a:ext>
                </a:extLst>
              </p:cNvPr>
              <p:cNvSpPr txBox="1"/>
              <p:nvPr/>
            </p:nvSpPr>
            <p:spPr>
              <a:xfrm>
                <a:off x="11166764" y="4367819"/>
                <a:ext cx="1025236" cy="523220"/>
              </a:xfrm>
              <a:prstGeom prst="rect">
                <a:avLst/>
              </a:prstGeom>
              <a:noFill/>
            </p:spPr>
            <p:txBody>
              <a:bodyPr wrap="square" rtlCol="0">
                <a:spAutoFit/>
              </a:bodyPr>
              <a:lstStyle/>
              <a:p>
                <a:pPr algn="ctr"/>
                <a:r>
                  <a:rPr lang="en-US" sz="2800" dirty="0"/>
                  <a:t>Time</a:t>
                </a:r>
              </a:p>
            </p:txBody>
          </p:sp>
        </p:grpSp>
        <p:sp>
          <p:nvSpPr>
            <p:cNvPr id="157" name="Right Brace 156">
              <a:extLst>
                <a:ext uri="{FF2B5EF4-FFF2-40B4-BE49-F238E27FC236}">
                  <a16:creationId xmlns:a16="http://schemas.microsoft.com/office/drawing/2014/main" id="{E3F70C25-670B-40F9-B925-64CDDE5433FA}"/>
                </a:ext>
              </a:extLst>
            </p:cNvPr>
            <p:cNvSpPr/>
            <p:nvPr/>
          </p:nvSpPr>
          <p:spPr>
            <a:xfrm rot="5400000">
              <a:off x="4388913" y="5126869"/>
              <a:ext cx="267182" cy="1625601"/>
            </a:xfrm>
            <a:prstGeom prst="rightBrace">
              <a:avLst>
                <a:gd name="adj1" fmla="val 86505"/>
                <a:gd name="adj2" fmla="val 4968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28E1E809-2966-4841-BC08-70FC37B767C3}"/>
                </a:ext>
              </a:extLst>
            </p:cNvPr>
            <p:cNvSpPr txBox="1"/>
            <p:nvPr/>
          </p:nvSpPr>
          <p:spPr>
            <a:xfrm>
              <a:off x="4333481" y="6082938"/>
              <a:ext cx="378046" cy="177276"/>
            </a:xfrm>
            <a:prstGeom prst="rect">
              <a:avLst/>
            </a:prstGeom>
            <a:solidFill>
              <a:schemeClr val="bg1"/>
            </a:solidFill>
          </p:spPr>
          <p:txBody>
            <a:bodyPr wrap="square" lIns="0" tIns="0" rIns="0" bIns="0" rtlCol="0" anchor="ctr">
              <a:noAutofit/>
            </a:bodyPr>
            <a:lstStyle/>
            <a:p>
              <a:pPr algn="ctr"/>
              <a:r>
                <a:rPr lang="en-US" dirty="0"/>
                <a:t>RTT</a:t>
              </a:r>
            </a:p>
          </p:txBody>
        </p:sp>
      </p:grpSp>
      <p:sp>
        <p:nvSpPr>
          <p:cNvPr id="3" name="Date Placeholder 2">
            <a:extLst>
              <a:ext uri="{FF2B5EF4-FFF2-40B4-BE49-F238E27FC236}">
                <a16:creationId xmlns:a16="http://schemas.microsoft.com/office/drawing/2014/main" id="{65C25944-B5F7-584F-8F3C-BFFECE1C9F1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2F31FD3-2EB6-CB45-ADCD-423C92AB9CFB}"/>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7E10981-58B8-CD4C-97AE-5ADB22699214}"/>
              </a:ext>
            </a:extLst>
          </p:cNvPr>
          <p:cNvSpPr>
            <a:spLocks noGrp="1"/>
          </p:cNvSpPr>
          <p:nvPr>
            <p:ph type="sldNum" sz="quarter" idx="12"/>
          </p:nvPr>
        </p:nvSpPr>
        <p:spPr/>
        <p:txBody>
          <a:bodyPr/>
          <a:lstStyle/>
          <a:p>
            <a:fld id="{5D008438-4C73-F648-9FA9-AAA875096050}" type="slidenum">
              <a:rPr lang="en-US" smtClean="0"/>
              <a:t>28</a:t>
            </a:fld>
            <a:endParaRPr lang="en-US"/>
          </a:p>
        </p:txBody>
      </p:sp>
    </p:spTree>
    <p:extLst>
      <p:ext uri="{BB962C8B-B14F-4D97-AF65-F5344CB8AC3E}">
        <p14:creationId xmlns:p14="http://schemas.microsoft.com/office/powerpoint/2010/main" val="60078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B9DD-9C32-4316-8098-D126C7824555}"/>
              </a:ext>
            </a:extLst>
          </p:cNvPr>
          <p:cNvSpPr>
            <a:spLocks noGrp="1"/>
          </p:cNvSpPr>
          <p:nvPr>
            <p:ph type="title"/>
          </p:nvPr>
        </p:nvSpPr>
        <p:spPr/>
        <p:txBody>
          <a:bodyPr/>
          <a:lstStyle/>
          <a:p>
            <a:r>
              <a:rPr lang="en-US" dirty="0"/>
              <a:t>Block quantization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6AEBAF-B744-4058-A832-03DCCC10B053}"/>
                  </a:ext>
                </a:extLst>
              </p:cNvPr>
              <p:cNvSpPr>
                <a:spLocks noGrp="1"/>
              </p:cNvSpPr>
              <p:nvPr>
                <p:ph idx="1"/>
              </p:nvPr>
            </p:nvSpPr>
            <p:spPr>
              <a:xfrm>
                <a:off x="838200" y="1562419"/>
                <a:ext cx="10515600" cy="5088547"/>
              </a:xfrm>
            </p:spPr>
            <p:txBody>
              <a:bodyPr>
                <a:normAutofit/>
              </a:bodyPr>
              <a:lstStyle/>
              <a:p>
                <a:r>
                  <a:rPr lang="en-US" dirty="0"/>
                  <a:t>Convert floating-point values to 32-bit fixed-point values</a:t>
                </a:r>
              </a:p>
              <a:p>
                <a:endParaRPr lang="en-US" dirty="0"/>
              </a:p>
              <a:p>
                <a:r>
                  <a:rPr lang="en-US" dirty="0"/>
                  <a:t>Updates are scaled by multiplying for a scaling factor </a:t>
                </a:r>
                <a14:m>
                  <m:oMath xmlns:m="http://schemas.openxmlformats.org/officeDocument/2006/math">
                    <m:r>
                      <a:rPr lang="en-US" b="0" i="1" smtClean="0">
                        <a:latin typeface="Cambria Math" panose="02040503050406030204" pitchFamily="18" charset="0"/>
                      </a:rPr>
                      <m:t>𝑠𝑓</m:t>
                    </m:r>
                  </m:oMath>
                </a14:m>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b="0" i="1" smtClean="0">
                          <a:latin typeface="Cambria Math" panose="02040503050406030204" pitchFamily="18" charset="0"/>
                        </a:rPr>
                        <m:t>=</m:t>
                      </m:r>
                      <m:r>
                        <a:rPr lang="en-US" b="0" i="1" smtClean="0">
                          <a:latin typeface="Cambria Math" panose="02040503050406030204" pitchFamily="18" charset="0"/>
                        </a:rPr>
                        <m:t>𝑟𝑜𝑢𝑛𝑑</m:t>
                      </m:r>
                      <m:d>
                        <m:dPr>
                          <m:ctrlPr>
                            <a:rPr lang="en-US" b="0" i="1" smtClean="0">
                              <a:latin typeface="Cambria Math" panose="02040503050406030204" pitchFamily="18" charset="0"/>
                            </a:rPr>
                          </m:ctrlPr>
                        </m:dPr>
                        <m:e>
                          <m:r>
                            <a:rPr lang="en-US" b="0" i="1" smtClean="0">
                              <a:latin typeface="Cambria Math" panose="02040503050406030204" pitchFamily="18" charset="0"/>
                            </a:rPr>
                            <m:t>𝑠𝑓</m:t>
                          </m:r>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d>
                      <m:r>
                        <a:rPr lang="en-US" b="0" i="1" smtClean="0">
                          <a:latin typeface="Cambria Math" panose="02040503050406030204" pitchFamily="18" charset="0"/>
                        </a:rPr>
                        <m:t>                 </m:t>
                      </m:r>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i="1">
                          <a:latin typeface="Cambria Math" panose="02040503050406030204" pitchFamily="18" charset="0"/>
                        </a:rPr>
                        <m:t>=</m:t>
                      </m:r>
                      <m:f>
                        <m:fPr>
                          <m:type m:val="lin"/>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num>
                        <m:den>
                          <m:r>
                            <a:rPr lang="en-US" b="0" i="1" smtClean="0">
                              <a:latin typeface="Cambria Math" panose="02040503050406030204" pitchFamily="18" charset="0"/>
                            </a:rPr>
                            <m:t>𝑠𝑓</m:t>
                          </m:r>
                        </m:den>
                      </m:f>
                    </m:oMath>
                  </m:oMathPara>
                </a14:m>
                <a:endParaRPr lang="en-US" dirty="0"/>
              </a:p>
              <a:p>
                <a:pPr marL="0" indent="0" algn="ctr">
                  <a:buNone/>
                </a:pPr>
                <a:endParaRPr lang="en-US" sz="2400" dirty="0"/>
              </a:p>
              <a:p>
                <a14:m>
                  <m:oMath xmlns:m="http://schemas.openxmlformats.org/officeDocument/2006/math">
                    <m:r>
                      <a:rPr lang="en-US" i="1">
                        <a:latin typeface="Cambria Math" panose="02040503050406030204" pitchFamily="18" charset="0"/>
                      </a:rPr>
                      <m:t>𝑠𝑓</m:t>
                    </m:r>
                  </m:oMath>
                </a14:m>
                <a:r>
                  <a:rPr lang="en-US" dirty="0"/>
                  <a:t> determined for each block of floating-point values</a:t>
                </a:r>
              </a:p>
              <a:p>
                <a:pPr lvl="1"/>
                <a:r>
                  <a:rPr lang="en-US" dirty="0"/>
                  <a:t>Optimized to get the minimum quantization error and avoid integer overflow in the switch</a:t>
                </a:r>
              </a:p>
              <a:p>
                <a:pPr lvl="1"/>
                <a:r>
                  <a:rPr lang="en-US" dirty="0"/>
                  <a:t>Significantly limits quantization error</a:t>
                </a:r>
              </a:p>
            </p:txBody>
          </p:sp>
        </mc:Choice>
        <mc:Fallback xmlns="">
          <p:sp>
            <p:nvSpPr>
              <p:cNvPr id="3" name="Content Placeholder 2">
                <a:extLst>
                  <a:ext uri="{FF2B5EF4-FFF2-40B4-BE49-F238E27FC236}">
                    <a16:creationId xmlns:a16="http://schemas.microsoft.com/office/drawing/2014/main" id="{BD6AEBAF-B744-4058-A832-03DCCC10B053}"/>
                  </a:ext>
                </a:extLst>
              </p:cNvPr>
              <p:cNvSpPr>
                <a:spLocks noGrp="1" noRot="1" noChangeAspect="1" noMove="1" noResize="1" noEditPoints="1" noAdjustHandles="1" noChangeArrowheads="1" noChangeShapeType="1" noTextEdit="1"/>
              </p:cNvSpPr>
              <p:nvPr>
                <p:ph idx="1"/>
              </p:nvPr>
            </p:nvSpPr>
            <p:spPr>
              <a:xfrm>
                <a:off x="838200" y="1562419"/>
                <a:ext cx="10515600" cy="5088547"/>
              </a:xfrm>
              <a:blipFill>
                <a:blip r:embed="rId2"/>
                <a:stretch>
                  <a:fillRect l="-1086" t="-199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3CCDF55-E9D3-064B-80A4-0C63CA7761B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D50406D5-9865-2F4A-ACC2-333364396E2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39016B8-B60D-5643-9033-757A9BB895E4}"/>
              </a:ext>
            </a:extLst>
          </p:cNvPr>
          <p:cNvSpPr>
            <a:spLocks noGrp="1"/>
          </p:cNvSpPr>
          <p:nvPr>
            <p:ph type="sldNum" sz="quarter" idx="12"/>
          </p:nvPr>
        </p:nvSpPr>
        <p:spPr/>
        <p:txBody>
          <a:bodyPr/>
          <a:lstStyle/>
          <a:p>
            <a:fld id="{5D008438-4C73-F648-9FA9-AAA875096050}" type="slidenum">
              <a:rPr lang="en-US" smtClean="0"/>
              <a:t>29</a:t>
            </a:fld>
            <a:endParaRPr lang="en-US"/>
          </a:p>
        </p:txBody>
      </p:sp>
    </p:spTree>
    <p:extLst>
      <p:ext uri="{BB962C8B-B14F-4D97-AF65-F5344CB8AC3E}">
        <p14:creationId xmlns:p14="http://schemas.microsoft.com/office/powerpoint/2010/main" val="310265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dirty="0"/>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30</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8E881BF8-3177-495C-9EBA-873223B03068}"/>
              </a:ext>
            </a:extLst>
          </p:cNvPr>
          <p:cNvSpPr txBox="1"/>
          <p:nvPr/>
        </p:nvSpPr>
        <p:spPr>
          <a:xfrm>
            <a:off x="6702184" y="6352143"/>
            <a:ext cx="2184400" cy="369332"/>
          </a:xfrm>
          <a:prstGeom prst="rect">
            <a:avLst/>
          </a:prstGeom>
          <a:noFill/>
        </p:spPr>
        <p:txBody>
          <a:bodyPr wrap="square" rtlCol="0">
            <a:spAutoFit/>
          </a:bodyPr>
          <a:lstStyle/>
          <a:p>
            <a:pPr algn="ctr"/>
            <a:r>
              <a:rPr lang="en-US"/>
              <a:t>Outgoing packet</a:t>
            </a:r>
          </a:p>
        </p:txBody>
      </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3" name="Date Placeholder 2">
            <a:extLst>
              <a:ext uri="{FF2B5EF4-FFF2-40B4-BE49-F238E27FC236}">
                <a16:creationId xmlns:a16="http://schemas.microsoft.com/office/drawing/2014/main" id="{4D4F3AA2-82E4-4A4F-BA57-7CB60D8503C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A73D2BBF-D28C-A243-AE96-D9510EC51C0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6980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par>
                                <p:cTn id="17" presetID="10"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7"/>
                                        </p:tgtEl>
                                      </p:cBhvr>
                                    </p:animEffect>
                                    <p:set>
                                      <p:cBhvr>
                                        <p:cTn id="27" dur="1" fill="hold">
                                          <p:stCondLst>
                                            <p:cond delay="499"/>
                                          </p:stCondLst>
                                        </p:cTn>
                                        <p:tgtEl>
                                          <p:spTgt spid="97"/>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4"/>
                                        </p:tgtEl>
                                      </p:cBhvr>
                                    </p:animEffect>
                                    <p:set>
                                      <p:cBhvr>
                                        <p:cTn id="33" dur="1" fill="hold">
                                          <p:stCondLst>
                                            <p:cond delay="499"/>
                                          </p:stCondLst>
                                        </p:cTn>
                                        <p:tgtEl>
                                          <p:spTgt spid="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4"/>
                                        </p:tgtEl>
                                      </p:cBhvr>
                                    </p:animEffect>
                                    <p:set>
                                      <p:cBhvr>
                                        <p:cTn id="39" dur="1" fill="hold">
                                          <p:stCondLst>
                                            <p:cond delay="499"/>
                                          </p:stCondLst>
                                        </p:cTn>
                                        <p:tgtEl>
                                          <p:spTgt spid="64"/>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74"/>
                                        </p:tgtEl>
                                      </p:cBhvr>
                                    </p:animEffect>
                                    <p:set>
                                      <p:cBhvr>
                                        <p:cTn id="42" dur="1" fill="hold">
                                          <p:stCondLst>
                                            <p:cond delay="499"/>
                                          </p:stCondLst>
                                        </p:cTn>
                                        <p:tgtEl>
                                          <p:spTgt spid="74"/>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par>
                                <p:cTn id="57" presetID="10"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par>
                                <p:cTn id="60" presetID="10"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3"/>
                                        </p:tgtEl>
                                        <p:attrNameLst>
                                          <p:attrName>style.visibility</p:attrName>
                                        </p:attrNameLst>
                                      </p:cBhvr>
                                      <p:to>
                                        <p:strVal val="visible"/>
                                      </p:to>
                                    </p:set>
                                    <p:animEffect transition="in" filter="fade">
                                      <p:cBhvr>
                                        <p:cTn id="7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74" grpId="0"/>
      <p:bldP spid="87" grpId="0"/>
      <p:bldP spid="114" grpId="0" animBg="1"/>
      <p:bldP spid="127" grpId="0"/>
      <p:bldP spid="69" grpId="0" animBg="1"/>
      <p:bldP spid="70" grpId="0" animBg="1"/>
      <p:bldP spid="72" grpId="0"/>
      <p:bldP spid="91"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31</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92" name="Content Placeholder 2">
            <a:extLst>
              <a:ext uri="{FF2B5EF4-FFF2-40B4-BE49-F238E27FC236}">
                <a16:creationId xmlns:a16="http://schemas.microsoft.com/office/drawing/2014/main" id="{00E53253-111B-4017-8BDF-6A8014423B49}"/>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latin typeface="+mn-lt"/>
              </a:rPr>
              <a:t>Quantization allows training to similar accuracy in a similar number of iterations as an unquantized network</a:t>
            </a:r>
          </a:p>
        </p:txBody>
      </p:sp>
      <p:pic>
        <p:nvPicPr>
          <p:cNvPr id="94" name="Picture 93">
            <a:extLst>
              <a:ext uri="{FF2B5EF4-FFF2-40B4-BE49-F238E27FC236}">
                <a16:creationId xmlns:a16="http://schemas.microsoft.com/office/drawing/2014/main" id="{EE3676FE-299F-403E-9A54-B619AEE44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3071" y="3499648"/>
            <a:ext cx="7930498" cy="2892732"/>
          </a:xfrm>
          <a:prstGeom prst="rect">
            <a:avLst/>
          </a:prstGeom>
        </p:spPr>
      </p:pic>
      <p:sp>
        <p:nvSpPr>
          <p:cNvPr id="3" name="Date Placeholder 2">
            <a:extLst>
              <a:ext uri="{FF2B5EF4-FFF2-40B4-BE49-F238E27FC236}">
                <a16:creationId xmlns:a16="http://schemas.microsoft.com/office/drawing/2014/main" id="{0642E0B9-1964-A145-8485-E8777F59D1C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4BEEEE6-28F4-6D4F-8B96-1CC4748873A2}"/>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6294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3" name="Content Placeholder 2">
            <a:extLst>
              <a:ext uri="{FF2B5EF4-FFF2-40B4-BE49-F238E27FC236}">
                <a16:creationId xmlns:a16="http://schemas.microsoft.com/office/drawing/2014/main" id="{25C1553F-B526-4C91-AD01-9A8C4B294410}"/>
              </a:ext>
            </a:extLst>
          </p:cNvPr>
          <p:cNvSpPr>
            <a:spLocks noGrp="1"/>
          </p:cNvSpPr>
          <p:nvPr>
            <p:ph idx="1"/>
          </p:nvPr>
        </p:nvSpPr>
        <p:spPr>
          <a:xfrm>
            <a:off x="838200" y="1562419"/>
            <a:ext cx="10515600" cy="2502089"/>
          </a:xfrm>
        </p:spPr>
        <p:txBody>
          <a:bodyPr>
            <a:normAutofit/>
          </a:bodyPr>
          <a:lstStyle/>
          <a:p>
            <a:r>
              <a:rPr lang="en-US" dirty="0"/>
              <a:t>Packet loss can happen in two directions</a:t>
            </a:r>
          </a:p>
          <a:p>
            <a:r>
              <a:rPr lang="en-US" dirty="0"/>
              <a:t>Workers detect losses using timers</a:t>
            </a:r>
          </a:p>
          <a:p>
            <a:r>
              <a:rPr lang="en-US" dirty="0"/>
              <a:t>Lost packets are retransmitted</a:t>
            </a:r>
          </a:p>
          <a:p>
            <a:pPr lvl="1"/>
            <a:r>
              <a:rPr lang="en-US" dirty="0"/>
              <a:t>A model update must not be applied twice </a:t>
            </a:r>
          </a:p>
          <a:p>
            <a:pPr lvl="1"/>
            <a:r>
              <a:rPr lang="en-US" dirty="0"/>
              <a:t>A model update must not be applied to a “full” slot</a:t>
            </a:r>
          </a:p>
          <a:p>
            <a:endParaRPr lang="en-US" dirty="0"/>
          </a:p>
          <a:p>
            <a:endParaRPr lang="en-US" dirty="0"/>
          </a:p>
        </p:txBody>
      </p:sp>
      <p:grpSp>
        <p:nvGrpSpPr>
          <p:cNvPr id="60" name="Group 59">
            <a:extLst>
              <a:ext uri="{FF2B5EF4-FFF2-40B4-BE49-F238E27FC236}">
                <a16:creationId xmlns:a16="http://schemas.microsoft.com/office/drawing/2014/main" id="{EC42322F-F1A4-4C53-8059-C5F681E86918}"/>
              </a:ext>
            </a:extLst>
          </p:cNvPr>
          <p:cNvGrpSpPr/>
          <p:nvPr/>
        </p:nvGrpSpPr>
        <p:grpSpPr>
          <a:xfrm>
            <a:off x="7744068" y="2161148"/>
            <a:ext cx="4188457" cy="1324495"/>
            <a:chOff x="1951184" y="2337459"/>
            <a:chExt cx="8148886" cy="2576883"/>
          </a:xfrm>
        </p:grpSpPr>
        <p:cxnSp>
          <p:nvCxnSpPr>
            <p:cNvPr id="61" name="Straight Connector 60">
              <a:extLst>
                <a:ext uri="{FF2B5EF4-FFF2-40B4-BE49-F238E27FC236}">
                  <a16:creationId xmlns:a16="http://schemas.microsoft.com/office/drawing/2014/main" id="{48731FCA-B3B5-474D-86C8-76D944640345}"/>
                </a:ext>
              </a:extLst>
            </p:cNvPr>
            <p:cNvCxnSpPr>
              <a:cxnSpLocks/>
            </p:cNvCxnSpPr>
            <p:nvPr/>
          </p:nvCxnSpPr>
          <p:spPr>
            <a:xfrm>
              <a:off x="6486406" y="283427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C5069DC-4D36-4478-A315-D7787EAD2A1A}"/>
                </a:ext>
              </a:extLst>
            </p:cNvPr>
            <p:cNvCxnSpPr>
              <a:cxnSpLocks/>
            </p:cNvCxnSpPr>
            <p:nvPr/>
          </p:nvCxnSpPr>
          <p:spPr>
            <a:xfrm flipH="1">
              <a:off x="5357648" y="287381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33C6A3F-D361-4555-8962-E19D65548B76}"/>
                </a:ext>
              </a:extLst>
            </p:cNvPr>
            <p:cNvCxnSpPr>
              <a:cxnSpLocks/>
            </p:cNvCxnSpPr>
            <p:nvPr/>
          </p:nvCxnSpPr>
          <p:spPr>
            <a:xfrm flipH="1">
              <a:off x="2331070" y="287381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64" name="Graphic 63">
              <a:extLst>
                <a:ext uri="{FF2B5EF4-FFF2-40B4-BE49-F238E27FC236}">
                  <a16:creationId xmlns:a16="http://schemas.microsoft.com/office/drawing/2014/main" id="{680C8B34-7E7B-4B7C-BBC0-BE2B88267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8239" y="2337459"/>
              <a:ext cx="1950055" cy="611783"/>
            </a:xfrm>
            <a:prstGeom prst="rect">
              <a:avLst/>
            </a:prstGeom>
          </p:spPr>
        </p:pic>
        <p:pic>
          <p:nvPicPr>
            <p:cNvPr id="65" name="Graphic 64">
              <a:extLst>
                <a:ext uri="{FF2B5EF4-FFF2-40B4-BE49-F238E27FC236}">
                  <a16:creationId xmlns:a16="http://schemas.microsoft.com/office/drawing/2014/main" id="{C564C28D-18DA-4DF6-957C-3A082BAE0D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1184" y="3909433"/>
              <a:ext cx="486377" cy="992209"/>
            </a:xfrm>
            <a:prstGeom prst="rect">
              <a:avLst/>
            </a:prstGeom>
          </p:spPr>
        </p:pic>
        <p:pic>
          <p:nvPicPr>
            <p:cNvPr id="66" name="Graphic 65">
              <a:extLst>
                <a:ext uri="{FF2B5EF4-FFF2-40B4-BE49-F238E27FC236}">
                  <a16:creationId xmlns:a16="http://schemas.microsoft.com/office/drawing/2014/main" id="{508720EF-D795-4FA1-A52B-8734C31A9A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3743" y="3909433"/>
              <a:ext cx="486377" cy="992209"/>
            </a:xfrm>
            <a:prstGeom prst="rect">
              <a:avLst/>
            </a:prstGeom>
          </p:spPr>
        </p:pic>
        <p:pic>
          <p:nvPicPr>
            <p:cNvPr id="67" name="Graphic 66">
              <a:extLst>
                <a:ext uri="{FF2B5EF4-FFF2-40B4-BE49-F238E27FC236}">
                  <a16:creationId xmlns:a16="http://schemas.microsoft.com/office/drawing/2014/main" id="{DA44987D-D30E-4ECE-AB9C-D2A5988CB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3693" y="3922133"/>
              <a:ext cx="486377" cy="992209"/>
            </a:xfrm>
            <a:prstGeom prst="rect">
              <a:avLst/>
            </a:prstGeom>
          </p:spPr>
        </p:pic>
        <p:cxnSp>
          <p:nvCxnSpPr>
            <p:cNvPr id="68" name="Straight Connector 67">
              <a:extLst>
                <a:ext uri="{FF2B5EF4-FFF2-40B4-BE49-F238E27FC236}">
                  <a16:creationId xmlns:a16="http://schemas.microsoft.com/office/drawing/2014/main" id="{03DA0F7E-004B-4C07-B896-124EF7E77186}"/>
                </a:ext>
              </a:extLst>
            </p:cNvPr>
            <p:cNvCxnSpPr>
              <a:cxnSpLocks/>
            </p:cNvCxnSpPr>
            <p:nvPr/>
          </p:nvCxnSpPr>
          <p:spPr>
            <a:xfrm rot="9420000" flipH="1">
              <a:off x="3784177" y="3722494"/>
              <a:ext cx="751028"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BD7EED05-0E59-4746-8FB3-E77EAFB13A44}"/>
                </a:ext>
              </a:extLst>
            </p:cNvPr>
            <p:cNvCxnSpPr>
              <a:cxnSpLocks/>
            </p:cNvCxnSpPr>
            <p:nvPr/>
          </p:nvCxnSpPr>
          <p:spPr>
            <a:xfrm rot="12240000" flipH="1">
              <a:off x="6955406" y="3425532"/>
              <a:ext cx="751026"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grpSp>
      <p:sp>
        <p:nvSpPr>
          <p:cNvPr id="86" name="Multiplication Sign 85">
            <a:extLst>
              <a:ext uri="{FF2B5EF4-FFF2-40B4-BE49-F238E27FC236}">
                <a16:creationId xmlns:a16="http://schemas.microsoft.com/office/drawing/2014/main" id="{3B93F36A-F34E-4650-8CD7-CF819C499163}"/>
              </a:ext>
            </a:extLst>
          </p:cNvPr>
          <p:cNvSpPr/>
          <p:nvPr/>
        </p:nvSpPr>
        <p:spPr>
          <a:xfrm flipH="1">
            <a:off x="8966451" y="2625143"/>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Multiplication Sign 86">
            <a:extLst>
              <a:ext uri="{FF2B5EF4-FFF2-40B4-BE49-F238E27FC236}">
                <a16:creationId xmlns:a16="http://schemas.microsoft.com/office/drawing/2014/main" id="{D49DD586-9681-4205-B458-49C0115C2871}"/>
              </a:ext>
            </a:extLst>
          </p:cNvPr>
          <p:cNvSpPr/>
          <p:nvPr/>
        </p:nvSpPr>
        <p:spPr>
          <a:xfrm flipH="1">
            <a:off x="10637002" y="2652619"/>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ontent Placeholder 2">
            <a:extLst>
              <a:ext uri="{FF2B5EF4-FFF2-40B4-BE49-F238E27FC236}">
                <a16:creationId xmlns:a16="http://schemas.microsoft.com/office/drawing/2014/main" id="{8FF7CD48-D607-46BC-84CC-4A20033C1FD4}"/>
              </a:ext>
            </a:extLst>
          </p:cNvPr>
          <p:cNvSpPr txBox="1">
            <a:spLocks/>
          </p:cNvSpPr>
          <p:nvPr/>
        </p:nvSpPr>
        <p:spPr>
          <a:xfrm>
            <a:off x="838200" y="4292648"/>
            <a:ext cx="10515600" cy="2200228"/>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Workers contribution per-slot tracked with a bitmap</a:t>
            </a:r>
          </a:p>
          <a:p>
            <a:pPr lvl="1"/>
            <a:r>
              <a:rPr lang="en-US" dirty="0">
                <a:latin typeface="+mn-lt"/>
              </a:rPr>
              <a:t>Ignores duplicates</a:t>
            </a:r>
          </a:p>
          <a:p>
            <a:r>
              <a:rPr lang="en-US" dirty="0">
                <a:latin typeface="+mn-lt"/>
              </a:rPr>
              <a:t>Shadow copy of the previous result for a slot</a:t>
            </a:r>
          </a:p>
          <a:p>
            <a:pPr lvl="1"/>
            <a:r>
              <a:rPr lang="en-US" dirty="0">
                <a:latin typeface="+mn-lt"/>
              </a:rPr>
              <a:t>Retransmits a dropped result packet</a:t>
            </a:r>
          </a:p>
        </p:txBody>
      </p:sp>
      <p:sp>
        <p:nvSpPr>
          <p:cNvPr id="4" name="Date Placeholder 3">
            <a:extLst>
              <a:ext uri="{FF2B5EF4-FFF2-40B4-BE49-F238E27FC236}">
                <a16:creationId xmlns:a16="http://schemas.microsoft.com/office/drawing/2014/main" id="{1CA016A1-5905-5C43-A5F0-AC2099A7949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1B9AD62-D595-4C44-8F2B-133D26A7E148}"/>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FB311C7-587C-AB48-B834-8B5CCE70EB58}"/>
              </a:ext>
            </a:extLst>
          </p:cNvPr>
          <p:cNvSpPr>
            <a:spLocks noGrp="1"/>
          </p:cNvSpPr>
          <p:nvPr>
            <p:ph type="sldNum" sz="quarter" idx="12"/>
          </p:nvPr>
        </p:nvSpPr>
        <p:spPr/>
        <p:txBody>
          <a:bodyPr/>
          <a:lstStyle/>
          <a:p>
            <a:fld id="{5D008438-4C73-F648-9FA9-AAA875096050}" type="slidenum">
              <a:rPr lang="en-US" smtClean="0"/>
              <a:t>32</a:t>
            </a:fld>
            <a:endParaRPr lang="en-US"/>
          </a:p>
        </p:txBody>
      </p:sp>
    </p:spTree>
    <p:extLst>
      <p:ext uri="{BB962C8B-B14F-4D97-AF65-F5344CB8AC3E}">
        <p14:creationId xmlns:p14="http://schemas.microsoft.com/office/powerpoint/2010/main" val="160458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40C879-F480-49BD-B70C-DB21C2264856}"/>
              </a:ext>
            </a:extLst>
          </p:cNvPr>
          <p:cNvSpPr/>
          <p:nvPr/>
        </p:nvSpPr>
        <p:spPr>
          <a:xfrm>
            <a:off x="2412836" y="2245699"/>
            <a:ext cx="2427888"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122" name="Rectangle 121">
            <a:extLst>
              <a:ext uri="{FF2B5EF4-FFF2-40B4-BE49-F238E27FC236}">
                <a16:creationId xmlns:a16="http://schemas.microsoft.com/office/drawing/2014/main" id="{40C48FDC-3441-4B86-9D1B-8AD54AB5F3C6}"/>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7" name="Rectangle 6">
            <a:extLst>
              <a:ext uri="{FF2B5EF4-FFF2-40B4-BE49-F238E27FC236}">
                <a16:creationId xmlns:a16="http://schemas.microsoft.com/office/drawing/2014/main" id="{3651CA1C-96C2-474E-8FE9-310A1F173F82}"/>
              </a:ext>
            </a:extLst>
          </p:cNvPr>
          <p:cNvSpPr/>
          <p:nvPr/>
        </p:nvSpPr>
        <p:spPr>
          <a:xfrm>
            <a:off x="4870006" y="3115172"/>
            <a:ext cx="2027373"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8" name="Rectangle 7">
            <a:extLst>
              <a:ext uri="{FF2B5EF4-FFF2-40B4-BE49-F238E27FC236}">
                <a16:creationId xmlns:a16="http://schemas.microsoft.com/office/drawing/2014/main" id="{BF3A7E93-B9B3-405B-9272-0B0121D09629}"/>
              </a:ext>
            </a:extLst>
          </p:cNvPr>
          <p:cNvSpPr/>
          <p:nvPr/>
        </p:nvSpPr>
        <p:spPr>
          <a:xfrm>
            <a:off x="4873073" y="2245697"/>
            <a:ext cx="2024306"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p>
          <a:p>
            <a:pPr algn="ctr"/>
            <a:endParaRPr lang="en-US">
              <a:ea typeface="Cambria" charset="0"/>
              <a:cs typeface="Cambria" charset="0"/>
            </a:endParaRPr>
          </a:p>
        </p:txBody>
      </p:sp>
      <p:sp>
        <p:nvSpPr>
          <p:cNvPr id="9" name="Rectangle 8">
            <a:extLst>
              <a:ext uri="{FF2B5EF4-FFF2-40B4-BE49-F238E27FC236}">
                <a16:creationId xmlns:a16="http://schemas.microsoft.com/office/drawing/2014/main" id="{E8B33C9E-F87B-4215-AF00-8787E62C54B0}"/>
              </a:ext>
            </a:extLst>
          </p:cNvPr>
          <p:cNvSpPr/>
          <p:nvPr/>
        </p:nvSpPr>
        <p:spPr>
          <a:xfrm>
            <a:off x="6940241" y="3115172"/>
            <a:ext cx="2375212"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br>
              <a:rPr lang="en-US">
                <a:ea typeface="Cambria" charset="0"/>
                <a:cs typeface="Cambria" charset="0"/>
              </a:rPr>
            </a:br>
            <a:endParaRPr lang="en-US">
              <a:ea typeface="Cambria" charset="0"/>
              <a:cs typeface="Cambria" charset="0"/>
            </a:endParaRPr>
          </a:p>
        </p:txBody>
      </p:sp>
      <p:sp>
        <p:nvSpPr>
          <p:cNvPr id="10" name="Rectangle 9">
            <a:extLst>
              <a:ext uri="{FF2B5EF4-FFF2-40B4-BE49-F238E27FC236}">
                <a16:creationId xmlns:a16="http://schemas.microsoft.com/office/drawing/2014/main" id="{65D8FB43-F9D0-4DDE-AE10-F26C3FE2CBCB}"/>
              </a:ext>
            </a:extLst>
          </p:cNvPr>
          <p:cNvSpPr/>
          <p:nvPr/>
        </p:nvSpPr>
        <p:spPr>
          <a:xfrm>
            <a:off x="6940241" y="2246608"/>
            <a:ext cx="2375212"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p>
          <a:p>
            <a:pPr algn="ctr"/>
            <a:endParaRPr lang="en-US">
              <a:ea typeface="Cambria" charset="0"/>
              <a:cs typeface="Cambria" charset="0"/>
            </a:endParaRPr>
          </a:p>
        </p:txBody>
      </p:sp>
      <p:sp>
        <p:nvSpPr>
          <p:cNvPr id="16" name="TextBox 15">
            <a:extLst>
              <a:ext uri="{FF2B5EF4-FFF2-40B4-BE49-F238E27FC236}">
                <a16:creationId xmlns:a16="http://schemas.microsoft.com/office/drawing/2014/main" id="{6832C870-B8F6-46B6-938E-8636DFFE16DE}"/>
              </a:ext>
            </a:extLst>
          </p:cNvPr>
          <p:cNvSpPr txBox="1"/>
          <p:nvPr/>
        </p:nvSpPr>
        <p:spPr>
          <a:xfrm>
            <a:off x="1030064" y="2455041"/>
            <a:ext cx="1247457" cy="584775"/>
          </a:xfrm>
          <a:prstGeom prst="rect">
            <a:avLst/>
          </a:prstGeom>
          <a:noFill/>
        </p:spPr>
        <p:txBody>
          <a:bodyPr wrap="none" rtlCol="0">
            <a:spAutoFit/>
          </a:bodyPr>
          <a:lstStyle/>
          <a:p>
            <a:r>
              <a:rPr lang="en-US" sz="3200">
                <a:ea typeface="Cambria Math" charset="0"/>
                <a:cs typeface="Cambria Math" charset="0"/>
              </a:rPr>
              <a:t>Pool 0</a:t>
            </a:r>
          </a:p>
        </p:txBody>
      </p:sp>
      <p:sp>
        <p:nvSpPr>
          <p:cNvPr id="17" name="TextBox 16">
            <a:extLst>
              <a:ext uri="{FF2B5EF4-FFF2-40B4-BE49-F238E27FC236}">
                <a16:creationId xmlns:a16="http://schemas.microsoft.com/office/drawing/2014/main" id="{597F6B94-CBC4-4AAB-AFCE-44C9977326B8}"/>
              </a:ext>
            </a:extLst>
          </p:cNvPr>
          <p:cNvSpPr txBox="1"/>
          <p:nvPr/>
        </p:nvSpPr>
        <p:spPr>
          <a:xfrm>
            <a:off x="1078840" y="3497264"/>
            <a:ext cx="1247457" cy="584775"/>
          </a:xfrm>
          <a:prstGeom prst="rect">
            <a:avLst/>
          </a:prstGeom>
          <a:noFill/>
        </p:spPr>
        <p:txBody>
          <a:bodyPr wrap="none" rtlCol="0">
            <a:spAutoFit/>
          </a:bodyPr>
          <a:lstStyle/>
          <a:p>
            <a:r>
              <a:rPr lang="en-US" sz="3200">
                <a:ea typeface="Cambria Math" charset="0"/>
                <a:cs typeface="Cambria Math" charset="0"/>
              </a:rPr>
              <a:t>Pool 1</a:t>
            </a:r>
          </a:p>
        </p:txBody>
      </p:sp>
      <p:cxnSp>
        <p:nvCxnSpPr>
          <p:cNvPr id="18" name="Straight Arrow Connector 17">
            <a:extLst>
              <a:ext uri="{FF2B5EF4-FFF2-40B4-BE49-F238E27FC236}">
                <a16:creationId xmlns:a16="http://schemas.microsoft.com/office/drawing/2014/main" id="{933AAF57-37BA-4BC3-BA66-ACAE616F9D4B}"/>
              </a:ext>
            </a:extLst>
          </p:cNvPr>
          <p:cNvCxnSpPr>
            <a:cxnSpLocks/>
          </p:cNvCxnSpPr>
          <p:nvPr/>
        </p:nvCxnSpPr>
        <p:spPr>
          <a:xfrm>
            <a:off x="2286049" y="3088197"/>
            <a:ext cx="7822814" cy="0"/>
          </a:xfrm>
          <a:prstGeom prst="straightConnector1">
            <a:avLst/>
          </a:prstGeom>
          <a:ln w="19050">
            <a:prstDash val="solid"/>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D5A2CAA-7F98-47C9-AB3C-6B0845C88A68}"/>
              </a:ext>
            </a:extLst>
          </p:cNvPr>
          <p:cNvSpPr txBox="1"/>
          <p:nvPr/>
        </p:nvSpPr>
        <p:spPr>
          <a:xfrm>
            <a:off x="9467341" y="3048142"/>
            <a:ext cx="641522" cy="369332"/>
          </a:xfrm>
          <a:prstGeom prst="rect">
            <a:avLst/>
          </a:prstGeom>
          <a:noFill/>
        </p:spPr>
        <p:txBody>
          <a:bodyPr wrap="none" rtlCol="0">
            <a:spAutoFit/>
          </a:bodyPr>
          <a:lstStyle/>
          <a:p>
            <a:r>
              <a:rPr lang="en-US" dirty="0">
                <a:ea typeface="Cambria Math" charset="0"/>
                <a:cs typeface="Cambria Math" charset="0"/>
              </a:rPr>
              <a:t>Time</a:t>
            </a:r>
          </a:p>
        </p:txBody>
      </p:sp>
      <p:sp>
        <p:nvSpPr>
          <p:cNvPr id="34" name="Cross 33">
            <a:extLst>
              <a:ext uri="{FF2B5EF4-FFF2-40B4-BE49-F238E27FC236}">
                <a16:creationId xmlns:a16="http://schemas.microsoft.com/office/drawing/2014/main" id="{0CB58675-947D-4D47-ACC9-4615440A8A8F}"/>
              </a:ext>
            </a:extLst>
          </p:cNvPr>
          <p:cNvSpPr/>
          <p:nvPr/>
        </p:nvSpPr>
        <p:spPr>
          <a:xfrm rot="18861790">
            <a:off x="3390307" y="1985184"/>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TextBox 35">
            <a:extLst>
              <a:ext uri="{FF2B5EF4-FFF2-40B4-BE49-F238E27FC236}">
                <a16:creationId xmlns:a16="http://schemas.microsoft.com/office/drawing/2014/main" id="{FCD59C9A-0319-45F8-8DEF-A9394A9D48CE}"/>
              </a:ext>
            </a:extLst>
          </p:cNvPr>
          <p:cNvSpPr txBox="1"/>
          <p:nvPr/>
        </p:nvSpPr>
        <p:spPr>
          <a:xfrm>
            <a:off x="2071519" y="1428896"/>
            <a:ext cx="519694" cy="369332"/>
          </a:xfrm>
          <a:prstGeom prst="rect">
            <a:avLst/>
          </a:prstGeom>
          <a:noFill/>
        </p:spPr>
        <p:txBody>
          <a:bodyPr wrap="none" rtlCol="0">
            <a:spAutoFit/>
          </a:bodyPr>
          <a:lstStyle/>
          <a:p>
            <a:r>
              <a:rPr lang="en-US"/>
              <a:t> w1</a:t>
            </a:r>
          </a:p>
        </p:txBody>
      </p:sp>
      <p:sp>
        <p:nvSpPr>
          <p:cNvPr id="37" name="TextBox 36">
            <a:extLst>
              <a:ext uri="{FF2B5EF4-FFF2-40B4-BE49-F238E27FC236}">
                <a16:creationId xmlns:a16="http://schemas.microsoft.com/office/drawing/2014/main" id="{DD95CC3A-82FF-43CC-8616-66108300D180}"/>
              </a:ext>
            </a:extLst>
          </p:cNvPr>
          <p:cNvSpPr txBox="1"/>
          <p:nvPr/>
        </p:nvSpPr>
        <p:spPr>
          <a:xfrm>
            <a:off x="3057769" y="1423060"/>
            <a:ext cx="473206" cy="369332"/>
          </a:xfrm>
          <a:prstGeom prst="rect">
            <a:avLst/>
          </a:prstGeom>
          <a:noFill/>
        </p:spPr>
        <p:txBody>
          <a:bodyPr wrap="none" rtlCol="0">
            <a:spAutoFit/>
          </a:bodyPr>
          <a:lstStyle/>
          <a:p>
            <a:r>
              <a:rPr lang="en-US"/>
              <a:t>w3</a:t>
            </a:r>
          </a:p>
        </p:txBody>
      </p:sp>
      <p:sp>
        <p:nvSpPr>
          <p:cNvPr id="38" name="TextBox 37">
            <a:extLst>
              <a:ext uri="{FF2B5EF4-FFF2-40B4-BE49-F238E27FC236}">
                <a16:creationId xmlns:a16="http://schemas.microsoft.com/office/drawing/2014/main" id="{17D9B59F-B584-40E3-9FBD-FD364E86390C}"/>
              </a:ext>
            </a:extLst>
          </p:cNvPr>
          <p:cNvSpPr txBox="1"/>
          <p:nvPr/>
        </p:nvSpPr>
        <p:spPr>
          <a:xfrm>
            <a:off x="2565016" y="1424935"/>
            <a:ext cx="473206" cy="369332"/>
          </a:xfrm>
          <a:prstGeom prst="rect">
            <a:avLst/>
          </a:prstGeom>
          <a:noFill/>
        </p:spPr>
        <p:txBody>
          <a:bodyPr wrap="none" rtlCol="0">
            <a:spAutoFit/>
          </a:bodyPr>
          <a:lstStyle/>
          <a:p>
            <a:r>
              <a:rPr lang="en-US"/>
              <a:t>w2</a:t>
            </a:r>
          </a:p>
        </p:txBody>
      </p:sp>
      <p:sp>
        <p:nvSpPr>
          <p:cNvPr id="41" name="TextBox 40">
            <a:extLst>
              <a:ext uri="{FF2B5EF4-FFF2-40B4-BE49-F238E27FC236}">
                <a16:creationId xmlns:a16="http://schemas.microsoft.com/office/drawing/2014/main" id="{C23CCA62-7432-4AF4-9791-95F8ED14D246}"/>
              </a:ext>
            </a:extLst>
          </p:cNvPr>
          <p:cNvSpPr txBox="1"/>
          <p:nvPr/>
        </p:nvSpPr>
        <p:spPr>
          <a:xfrm>
            <a:off x="3543787" y="2182120"/>
            <a:ext cx="776175" cy="276999"/>
          </a:xfrm>
          <a:prstGeom prst="rect">
            <a:avLst/>
          </a:prstGeom>
          <a:noFill/>
        </p:spPr>
        <p:txBody>
          <a:bodyPr wrap="none" rtlCol="0">
            <a:spAutoFit/>
          </a:bodyPr>
          <a:lstStyle/>
          <a:p>
            <a:r>
              <a:rPr lang="en-US" sz="1200"/>
              <a:t>(ignored)</a:t>
            </a:r>
          </a:p>
        </p:txBody>
      </p:sp>
      <p:sp>
        <p:nvSpPr>
          <p:cNvPr id="42" name="TextBox 41">
            <a:extLst>
              <a:ext uri="{FF2B5EF4-FFF2-40B4-BE49-F238E27FC236}">
                <a16:creationId xmlns:a16="http://schemas.microsoft.com/office/drawing/2014/main" id="{8E006A91-78DE-43C4-BE68-B12E4B3BC7C9}"/>
              </a:ext>
            </a:extLst>
          </p:cNvPr>
          <p:cNvSpPr txBox="1"/>
          <p:nvPr/>
        </p:nvSpPr>
        <p:spPr>
          <a:xfrm>
            <a:off x="4125179" y="2178042"/>
            <a:ext cx="776175" cy="276999"/>
          </a:xfrm>
          <a:prstGeom prst="rect">
            <a:avLst/>
          </a:prstGeom>
          <a:noFill/>
        </p:spPr>
        <p:txBody>
          <a:bodyPr wrap="none" rtlCol="0">
            <a:spAutoFit/>
          </a:bodyPr>
          <a:lstStyle/>
          <a:p>
            <a:r>
              <a:rPr lang="en-US" sz="1200"/>
              <a:t>(ignored)</a:t>
            </a:r>
          </a:p>
        </p:txBody>
      </p:sp>
      <p:sp>
        <p:nvSpPr>
          <p:cNvPr id="52" name="TextBox 51">
            <a:extLst>
              <a:ext uri="{FF2B5EF4-FFF2-40B4-BE49-F238E27FC236}">
                <a16:creationId xmlns:a16="http://schemas.microsoft.com/office/drawing/2014/main" id="{4095AF8B-2140-48A7-80C4-F33B56330E07}"/>
              </a:ext>
            </a:extLst>
          </p:cNvPr>
          <p:cNvSpPr txBox="1"/>
          <p:nvPr/>
        </p:nvSpPr>
        <p:spPr>
          <a:xfrm>
            <a:off x="5692672" y="2198016"/>
            <a:ext cx="1198149" cy="276999"/>
          </a:xfrm>
          <a:prstGeom prst="rect">
            <a:avLst/>
          </a:prstGeom>
          <a:noFill/>
        </p:spPr>
        <p:txBody>
          <a:bodyPr wrap="none" rtlCol="0">
            <a:spAutoFit/>
          </a:bodyPr>
          <a:lstStyle/>
          <a:p>
            <a:r>
              <a:rPr lang="en-US" sz="1200"/>
              <a:t>(retransmission)</a:t>
            </a:r>
          </a:p>
        </p:txBody>
      </p:sp>
      <p:cxnSp>
        <p:nvCxnSpPr>
          <p:cNvPr id="67" name="Straight Arrow Connector 66">
            <a:extLst>
              <a:ext uri="{FF2B5EF4-FFF2-40B4-BE49-F238E27FC236}">
                <a16:creationId xmlns:a16="http://schemas.microsoft.com/office/drawing/2014/main" id="{ABB2F44D-0C57-4308-A4E3-2963C9D52D97}"/>
              </a:ext>
            </a:extLst>
          </p:cNvPr>
          <p:cNvCxnSpPr>
            <a:cxnSpLocks/>
          </p:cNvCxnSpPr>
          <p:nvPr/>
        </p:nvCxnSpPr>
        <p:spPr>
          <a:xfrm>
            <a:off x="2402108" y="17756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1760F86-A7AD-4244-8506-2944978344B8}"/>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endParaRPr lang="en-US" sz="2800">
              <a:solidFill>
                <a:srgbClr val="FF0000"/>
              </a:solidFill>
            </a:endParaRPr>
          </a:p>
        </p:txBody>
      </p:sp>
      <p:cxnSp>
        <p:nvCxnSpPr>
          <p:cNvPr id="71" name="Straight Arrow Connector 70">
            <a:extLst>
              <a:ext uri="{FF2B5EF4-FFF2-40B4-BE49-F238E27FC236}">
                <a16:creationId xmlns:a16="http://schemas.microsoft.com/office/drawing/2014/main" id="{81B27386-FF97-4536-9AF0-A4BC1A805503}"/>
              </a:ext>
            </a:extLst>
          </p:cNvPr>
          <p:cNvCxnSpPr>
            <a:cxnSpLocks/>
          </p:cNvCxnSpPr>
          <p:nvPr/>
        </p:nvCxnSpPr>
        <p:spPr>
          <a:xfrm>
            <a:off x="2825167" y="17441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A26D070-F004-499D-A0A9-AA1D34A40EDB}"/>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73" name="Straight Arrow Connector 72">
            <a:extLst>
              <a:ext uri="{FF2B5EF4-FFF2-40B4-BE49-F238E27FC236}">
                <a16:creationId xmlns:a16="http://schemas.microsoft.com/office/drawing/2014/main" id="{7F793E32-1FAB-439B-9AF4-8147D862C1A6}"/>
              </a:ext>
            </a:extLst>
          </p:cNvPr>
          <p:cNvCxnSpPr>
            <a:cxnSpLocks/>
          </p:cNvCxnSpPr>
          <p:nvPr/>
        </p:nvCxnSpPr>
        <p:spPr>
          <a:xfrm>
            <a:off x="3291352" y="1742061"/>
            <a:ext cx="154099" cy="268628"/>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DF541C-575B-4A83-8AA2-F3A9CE6B8416}"/>
              </a:ext>
            </a:extLst>
          </p:cNvPr>
          <p:cNvSpPr txBox="1"/>
          <p:nvPr/>
        </p:nvSpPr>
        <p:spPr>
          <a:xfrm>
            <a:off x="3338936" y="1424103"/>
            <a:ext cx="519694" cy="369332"/>
          </a:xfrm>
          <a:prstGeom prst="rect">
            <a:avLst/>
          </a:prstGeom>
          <a:noFill/>
        </p:spPr>
        <p:txBody>
          <a:bodyPr wrap="none" rtlCol="0">
            <a:spAutoFit/>
          </a:bodyPr>
          <a:lstStyle/>
          <a:p>
            <a:r>
              <a:rPr lang="en-US"/>
              <a:t> w1</a:t>
            </a:r>
          </a:p>
        </p:txBody>
      </p:sp>
      <p:sp>
        <p:nvSpPr>
          <p:cNvPr id="77" name="TextBox 76">
            <a:extLst>
              <a:ext uri="{FF2B5EF4-FFF2-40B4-BE49-F238E27FC236}">
                <a16:creationId xmlns:a16="http://schemas.microsoft.com/office/drawing/2014/main" id="{A95D7F19-5221-40D4-A27C-F4DAC8A005A7}"/>
              </a:ext>
            </a:extLst>
          </p:cNvPr>
          <p:cNvSpPr txBox="1"/>
          <p:nvPr/>
        </p:nvSpPr>
        <p:spPr>
          <a:xfrm>
            <a:off x="3832433" y="1420142"/>
            <a:ext cx="473206" cy="369332"/>
          </a:xfrm>
          <a:prstGeom prst="rect">
            <a:avLst/>
          </a:prstGeom>
          <a:noFill/>
        </p:spPr>
        <p:txBody>
          <a:bodyPr wrap="none" rtlCol="0">
            <a:spAutoFit/>
          </a:bodyPr>
          <a:lstStyle/>
          <a:p>
            <a:r>
              <a:rPr lang="en-US"/>
              <a:t>w2</a:t>
            </a:r>
          </a:p>
        </p:txBody>
      </p:sp>
      <p:cxnSp>
        <p:nvCxnSpPr>
          <p:cNvPr id="78" name="Straight Arrow Connector 77">
            <a:extLst>
              <a:ext uri="{FF2B5EF4-FFF2-40B4-BE49-F238E27FC236}">
                <a16:creationId xmlns:a16="http://schemas.microsoft.com/office/drawing/2014/main" id="{F4716EDA-A545-42C1-9ACB-52F572A3B569}"/>
              </a:ext>
            </a:extLst>
          </p:cNvPr>
          <p:cNvCxnSpPr>
            <a:cxnSpLocks/>
          </p:cNvCxnSpPr>
          <p:nvPr/>
        </p:nvCxnSpPr>
        <p:spPr>
          <a:xfrm>
            <a:off x="3669525" y="17708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D6D26DA-FBBA-4720-9C5D-9327F05E14E2}"/>
              </a:ext>
            </a:extLst>
          </p:cNvPr>
          <p:cNvCxnSpPr>
            <a:cxnSpLocks/>
          </p:cNvCxnSpPr>
          <p:nvPr/>
        </p:nvCxnSpPr>
        <p:spPr>
          <a:xfrm>
            <a:off x="4092584" y="17393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EF0D566-8066-42C2-9865-EAFCDAF09E91}"/>
              </a:ext>
            </a:extLst>
          </p:cNvPr>
          <p:cNvSpPr txBox="1"/>
          <p:nvPr/>
        </p:nvSpPr>
        <p:spPr>
          <a:xfrm>
            <a:off x="4328081" y="1424935"/>
            <a:ext cx="473206" cy="369332"/>
          </a:xfrm>
          <a:prstGeom prst="rect">
            <a:avLst/>
          </a:prstGeom>
          <a:noFill/>
        </p:spPr>
        <p:txBody>
          <a:bodyPr wrap="none" rtlCol="0">
            <a:spAutoFit/>
          </a:bodyPr>
          <a:lstStyle/>
          <a:p>
            <a:r>
              <a:rPr lang="en-US"/>
              <a:t>w3</a:t>
            </a:r>
          </a:p>
        </p:txBody>
      </p:sp>
      <p:cxnSp>
        <p:nvCxnSpPr>
          <p:cNvPr id="82" name="Straight Arrow Connector 81">
            <a:extLst>
              <a:ext uri="{FF2B5EF4-FFF2-40B4-BE49-F238E27FC236}">
                <a16:creationId xmlns:a16="http://schemas.microsoft.com/office/drawing/2014/main" id="{7DCCA775-89B0-4625-BDA5-F249C13443E9}"/>
              </a:ext>
            </a:extLst>
          </p:cNvPr>
          <p:cNvCxnSpPr>
            <a:cxnSpLocks/>
          </p:cNvCxnSpPr>
          <p:nvPr/>
        </p:nvCxnSpPr>
        <p:spPr>
          <a:xfrm>
            <a:off x="4588232" y="1744178"/>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10FACD2-11BD-40F5-88CA-2FA9F3961ED4}"/>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cxnSp>
        <p:nvCxnSpPr>
          <p:cNvPr id="86" name="Straight Arrow Connector 85">
            <a:extLst>
              <a:ext uri="{FF2B5EF4-FFF2-40B4-BE49-F238E27FC236}">
                <a16:creationId xmlns:a16="http://schemas.microsoft.com/office/drawing/2014/main" id="{488A1A6F-39E3-4F81-A904-C9DB9D9B12DC}"/>
              </a:ext>
            </a:extLst>
          </p:cNvPr>
          <p:cNvCxnSpPr>
            <a:cxnSpLocks/>
          </p:cNvCxnSpPr>
          <p:nvPr/>
        </p:nvCxnSpPr>
        <p:spPr>
          <a:xfrm flipV="1">
            <a:off x="5040002" y="1734320"/>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C3CF713-1DB2-42F3-9544-D5233DA62CC1}"/>
              </a:ext>
            </a:extLst>
          </p:cNvPr>
          <p:cNvSpPr/>
          <p:nvPr/>
        </p:nvSpPr>
        <p:spPr>
          <a:xfrm>
            <a:off x="5472902" y="271049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111</a:t>
            </a:r>
          </a:p>
        </p:txBody>
      </p:sp>
      <p:cxnSp>
        <p:nvCxnSpPr>
          <p:cNvPr id="89" name="Straight Arrow Connector 88">
            <a:extLst>
              <a:ext uri="{FF2B5EF4-FFF2-40B4-BE49-F238E27FC236}">
                <a16:creationId xmlns:a16="http://schemas.microsoft.com/office/drawing/2014/main" id="{22AD2A4A-F665-4078-914A-AD14C494CCBA}"/>
              </a:ext>
            </a:extLst>
          </p:cNvPr>
          <p:cNvCxnSpPr>
            <a:cxnSpLocks/>
          </p:cNvCxnSpPr>
          <p:nvPr/>
        </p:nvCxnSpPr>
        <p:spPr>
          <a:xfrm flipV="1">
            <a:off x="5302908" y="1743335"/>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45636EA-5671-484E-9D58-862AF90DA00E}"/>
              </a:ext>
            </a:extLst>
          </p:cNvPr>
          <p:cNvCxnSpPr>
            <a:cxnSpLocks/>
          </p:cNvCxnSpPr>
          <p:nvPr/>
        </p:nvCxnSpPr>
        <p:spPr>
          <a:xfrm flipV="1">
            <a:off x="5553078" y="1969670"/>
            <a:ext cx="130968" cy="22186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Cross 91">
            <a:extLst>
              <a:ext uri="{FF2B5EF4-FFF2-40B4-BE49-F238E27FC236}">
                <a16:creationId xmlns:a16="http://schemas.microsoft.com/office/drawing/2014/main" id="{8FC92441-4934-4E4E-B09F-5936F78695B0}"/>
              </a:ext>
            </a:extLst>
          </p:cNvPr>
          <p:cNvSpPr/>
          <p:nvPr/>
        </p:nvSpPr>
        <p:spPr>
          <a:xfrm rot="18861790">
            <a:off x="5618050" y="1867015"/>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3" name="TextBox 92">
            <a:extLst>
              <a:ext uri="{FF2B5EF4-FFF2-40B4-BE49-F238E27FC236}">
                <a16:creationId xmlns:a16="http://schemas.microsoft.com/office/drawing/2014/main" id="{6168B48F-B41E-4459-A277-1CFFA8CB9FFD}"/>
              </a:ext>
            </a:extLst>
          </p:cNvPr>
          <p:cNvSpPr txBox="1"/>
          <p:nvPr/>
        </p:nvSpPr>
        <p:spPr>
          <a:xfrm>
            <a:off x="4977414" y="1443769"/>
            <a:ext cx="519694" cy="369332"/>
          </a:xfrm>
          <a:prstGeom prst="rect">
            <a:avLst/>
          </a:prstGeom>
          <a:noFill/>
        </p:spPr>
        <p:txBody>
          <a:bodyPr wrap="none" rtlCol="0">
            <a:spAutoFit/>
          </a:bodyPr>
          <a:lstStyle/>
          <a:p>
            <a:r>
              <a:rPr lang="en-US"/>
              <a:t> w1</a:t>
            </a:r>
          </a:p>
        </p:txBody>
      </p:sp>
      <p:sp>
        <p:nvSpPr>
          <p:cNvPr id="94" name="TextBox 93">
            <a:extLst>
              <a:ext uri="{FF2B5EF4-FFF2-40B4-BE49-F238E27FC236}">
                <a16:creationId xmlns:a16="http://schemas.microsoft.com/office/drawing/2014/main" id="{33B2DD70-F23A-4E4D-AF00-B7FBC1133A91}"/>
              </a:ext>
            </a:extLst>
          </p:cNvPr>
          <p:cNvSpPr txBox="1"/>
          <p:nvPr/>
        </p:nvSpPr>
        <p:spPr>
          <a:xfrm>
            <a:off x="5336926" y="1439808"/>
            <a:ext cx="473206" cy="369332"/>
          </a:xfrm>
          <a:prstGeom prst="rect">
            <a:avLst/>
          </a:prstGeom>
          <a:noFill/>
        </p:spPr>
        <p:txBody>
          <a:bodyPr wrap="none" rtlCol="0">
            <a:spAutoFit/>
          </a:bodyPr>
          <a:lstStyle/>
          <a:p>
            <a:r>
              <a:rPr lang="en-US"/>
              <a:t>w2</a:t>
            </a:r>
          </a:p>
        </p:txBody>
      </p:sp>
      <p:sp>
        <p:nvSpPr>
          <p:cNvPr id="95" name="TextBox 94">
            <a:extLst>
              <a:ext uri="{FF2B5EF4-FFF2-40B4-BE49-F238E27FC236}">
                <a16:creationId xmlns:a16="http://schemas.microsoft.com/office/drawing/2014/main" id="{4B09DC7D-3BC2-4502-86B7-D58C8DBA535C}"/>
              </a:ext>
            </a:extLst>
          </p:cNvPr>
          <p:cNvSpPr txBox="1"/>
          <p:nvPr/>
        </p:nvSpPr>
        <p:spPr>
          <a:xfrm>
            <a:off x="5521281" y="1604487"/>
            <a:ext cx="473206" cy="369332"/>
          </a:xfrm>
          <a:prstGeom prst="rect">
            <a:avLst/>
          </a:prstGeom>
          <a:noFill/>
        </p:spPr>
        <p:txBody>
          <a:bodyPr wrap="none" rtlCol="0">
            <a:spAutoFit/>
          </a:bodyPr>
          <a:lstStyle/>
          <a:p>
            <a:r>
              <a:rPr lang="en-US"/>
              <a:t>w3</a:t>
            </a:r>
          </a:p>
        </p:txBody>
      </p:sp>
      <p:sp>
        <p:nvSpPr>
          <p:cNvPr id="96" name="TextBox 95">
            <a:extLst>
              <a:ext uri="{FF2B5EF4-FFF2-40B4-BE49-F238E27FC236}">
                <a16:creationId xmlns:a16="http://schemas.microsoft.com/office/drawing/2014/main" id="{4F003D53-6098-40DE-8986-DE1B68CC863E}"/>
              </a:ext>
            </a:extLst>
          </p:cNvPr>
          <p:cNvSpPr txBox="1"/>
          <p:nvPr/>
        </p:nvSpPr>
        <p:spPr>
          <a:xfrm>
            <a:off x="5856899" y="1449988"/>
            <a:ext cx="473206" cy="369332"/>
          </a:xfrm>
          <a:prstGeom prst="rect">
            <a:avLst/>
          </a:prstGeom>
          <a:noFill/>
        </p:spPr>
        <p:txBody>
          <a:bodyPr wrap="none" rtlCol="0">
            <a:spAutoFit/>
          </a:bodyPr>
          <a:lstStyle/>
          <a:p>
            <a:r>
              <a:rPr lang="en-US"/>
              <a:t>w3</a:t>
            </a:r>
          </a:p>
        </p:txBody>
      </p:sp>
      <p:cxnSp>
        <p:nvCxnSpPr>
          <p:cNvPr id="97" name="Straight Arrow Connector 96">
            <a:extLst>
              <a:ext uri="{FF2B5EF4-FFF2-40B4-BE49-F238E27FC236}">
                <a16:creationId xmlns:a16="http://schemas.microsoft.com/office/drawing/2014/main" id="{D13A9834-C638-4DF7-A458-F7F405B6A4B7}"/>
              </a:ext>
            </a:extLst>
          </p:cNvPr>
          <p:cNvCxnSpPr>
            <a:cxnSpLocks/>
          </p:cNvCxnSpPr>
          <p:nvPr/>
        </p:nvCxnSpPr>
        <p:spPr>
          <a:xfrm>
            <a:off x="6071834" y="1774476"/>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A99C232-9F2A-451C-8039-B54E1CF667F7}"/>
              </a:ext>
            </a:extLst>
          </p:cNvPr>
          <p:cNvSpPr txBox="1"/>
          <p:nvPr/>
        </p:nvSpPr>
        <p:spPr>
          <a:xfrm>
            <a:off x="5440762" y="4335659"/>
            <a:ext cx="519694" cy="369332"/>
          </a:xfrm>
          <a:prstGeom prst="rect">
            <a:avLst/>
          </a:prstGeom>
          <a:noFill/>
        </p:spPr>
        <p:txBody>
          <a:bodyPr wrap="none" rtlCol="0">
            <a:spAutoFit/>
          </a:bodyPr>
          <a:lstStyle/>
          <a:p>
            <a:r>
              <a:rPr lang="en-US"/>
              <a:t> w1</a:t>
            </a:r>
          </a:p>
        </p:txBody>
      </p:sp>
      <p:sp>
        <p:nvSpPr>
          <p:cNvPr id="99" name="TextBox 98">
            <a:extLst>
              <a:ext uri="{FF2B5EF4-FFF2-40B4-BE49-F238E27FC236}">
                <a16:creationId xmlns:a16="http://schemas.microsoft.com/office/drawing/2014/main" id="{C805893E-FFA2-41CA-9332-DAEE79E3EFE3}"/>
              </a:ext>
            </a:extLst>
          </p:cNvPr>
          <p:cNvSpPr txBox="1"/>
          <p:nvPr/>
        </p:nvSpPr>
        <p:spPr>
          <a:xfrm>
            <a:off x="5839444" y="4334883"/>
            <a:ext cx="473206" cy="369332"/>
          </a:xfrm>
          <a:prstGeom prst="rect">
            <a:avLst/>
          </a:prstGeom>
          <a:noFill/>
        </p:spPr>
        <p:txBody>
          <a:bodyPr wrap="none" rtlCol="0">
            <a:spAutoFit/>
          </a:bodyPr>
          <a:lstStyle/>
          <a:p>
            <a:r>
              <a:rPr lang="en-US"/>
              <a:t>w2</a:t>
            </a:r>
          </a:p>
        </p:txBody>
      </p:sp>
      <p:cxnSp>
        <p:nvCxnSpPr>
          <p:cNvPr id="100" name="Straight Arrow Connector 99">
            <a:extLst>
              <a:ext uri="{FF2B5EF4-FFF2-40B4-BE49-F238E27FC236}">
                <a16:creationId xmlns:a16="http://schemas.microsoft.com/office/drawing/2014/main" id="{59E6E600-89BA-4E47-AEB5-419C7007131B}"/>
              </a:ext>
            </a:extLst>
          </p:cNvPr>
          <p:cNvCxnSpPr>
            <a:cxnSpLocks/>
          </p:cNvCxnSpPr>
          <p:nvPr/>
        </p:nvCxnSpPr>
        <p:spPr>
          <a:xfrm flipV="1">
            <a:off x="5799213" y="3911481"/>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95777C6-BB0D-497B-919C-FF5AB93CA277}"/>
              </a:ext>
            </a:extLst>
          </p:cNvPr>
          <p:cNvCxnSpPr>
            <a:cxnSpLocks/>
          </p:cNvCxnSpPr>
          <p:nvPr/>
        </p:nvCxnSpPr>
        <p:spPr>
          <a:xfrm flipV="1">
            <a:off x="6012918"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E39034-3280-42B0-A7FF-E7ED2D3DBB1E}"/>
              </a:ext>
            </a:extLst>
          </p:cNvPr>
          <p:cNvSpPr/>
          <p:nvPr/>
        </p:nvSpPr>
        <p:spPr>
          <a:xfrm>
            <a:off x="5472902" y="358547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103" name="Rectangle 102">
            <a:extLst>
              <a:ext uri="{FF2B5EF4-FFF2-40B4-BE49-F238E27FC236}">
                <a16:creationId xmlns:a16="http://schemas.microsoft.com/office/drawing/2014/main" id="{D4F54DFC-E22A-4769-A254-F542B8C074FE}"/>
              </a:ext>
            </a:extLst>
          </p:cNvPr>
          <p:cNvSpPr/>
          <p:nvPr/>
        </p:nvSpPr>
        <p:spPr>
          <a:xfrm>
            <a:off x="5472902" y="3586259"/>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p>
        </p:txBody>
      </p:sp>
      <p:sp>
        <p:nvSpPr>
          <p:cNvPr id="104" name="Rectangle 103">
            <a:extLst>
              <a:ext uri="{FF2B5EF4-FFF2-40B4-BE49-F238E27FC236}">
                <a16:creationId xmlns:a16="http://schemas.microsoft.com/office/drawing/2014/main" id="{6521EB8D-E26C-4454-9677-A153045F010F}"/>
              </a:ext>
            </a:extLst>
          </p:cNvPr>
          <p:cNvSpPr/>
          <p:nvPr/>
        </p:nvSpPr>
        <p:spPr>
          <a:xfrm>
            <a:off x="5475964" y="358663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105" name="Straight Arrow Connector 104">
            <a:extLst>
              <a:ext uri="{FF2B5EF4-FFF2-40B4-BE49-F238E27FC236}">
                <a16:creationId xmlns:a16="http://schemas.microsoft.com/office/drawing/2014/main" id="{24E590C3-CE99-4BCB-903B-9F317AE33615}"/>
              </a:ext>
            </a:extLst>
          </p:cNvPr>
          <p:cNvCxnSpPr>
            <a:cxnSpLocks/>
          </p:cNvCxnSpPr>
          <p:nvPr/>
        </p:nvCxnSpPr>
        <p:spPr>
          <a:xfrm flipV="1">
            <a:off x="6370821" y="1762004"/>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40A8D487-9CFF-4D5B-94DC-4985AE5381B4}"/>
              </a:ext>
            </a:extLst>
          </p:cNvPr>
          <p:cNvSpPr txBox="1"/>
          <p:nvPr/>
        </p:nvSpPr>
        <p:spPr>
          <a:xfrm>
            <a:off x="6374359" y="1458477"/>
            <a:ext cx="473206" cy="369332"/>
          </a:xfrm>
          <a:prstGeom prst="rect">
            <a:avLst/>
          </a:prstGeom>
          <a:noFill/>
        </p:spPr>
        <p:txBody>
          <a:bodyPr wrap="none" rtlCol="0">
            <a:spAutoFit/>
          </a:bodyPr>
          <a:lstStyle/>
          <a:p>
            <a:r>
              <a:rPr lang="en-US"/>
              <a:t>w3</a:t>
            </a:r>
          </a:p>
        </p:txBody>
      </p:sp>
      <p:sp>
        <p:nvSpPr>
          <p:cNvPr id="107" name="TextBox 106">
            <a:extLst>
              <a:ext uri="{FF2B5EF4-FFF2-40B4-BE49-F238E27FC236}">
                <a16:creationId xmlns:a16="http://schemas.microsoft.com/office/drawing/2014/main" id="{4355E0B9-9CA7-43B9-87CA-82889144B1C0}"/>
              </a:ext>
            </a:extLst>
          </p:cNvPr>
          <p:cNvSpPr txBox="1"/>
          <p:nvPr/>
        </p:nvSpPr>
        <p:spPr>
          <a:xfrm>
            <a:off x="6319729" y="4334883"/>
            <a:ext cx="473206" cy="369332"/>
          </a:xfrm>
          <a:prstGeom prst="rect">
            <a:avLst/>
          </a:prstGeom>
          <a:noFill/>
        </p:spPr>
        <p:txBody>
          <a:bodyPr wrap="none" rtlCol="0">
            <a:spAutoFit/>
          </a:bodyPr>
          <a:lstStyle/>
          <a:p>
            <a:r>
              <a:rPr lang="en-US"/>
              <a:t>w3</a:t>
            </a:r>
          </a:p>
        </p:txBody>
      </p:sp>
      <p:cxnSp>
        <p:nvCxnSpPr>
          <p:cNvPr id="108" name="Straight Arrow Connector 107">
            <a:extLst>
              <a:ext uri="{FF2B5EF4-FFF2-40B4-BE49-F238E27FC236}">
                <a16:creationId xmlns:a16="http://schemas.microsoft.com/office/drawing/2014/main" id="{69E0C065-E65E-41CB-9FA7-B96EA7E05EDE}"/>
              </a:ext>
            </a:extLst>
          </p:cNvPr>
          <p:cNvCxnSpPr>
            <a:cxnSpLocks/>
          </p:cNvCxnSpPr>
          <p:nvPr/>
        </p:nvCxnSpPr>
        <p:spPr>
          <a:xfrm flipV="1">
            <a:off x="6635443"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50C1B1B5-835A-4392-88D8-F291DB1C485A}"/>
              </a:ext>
            </a:extLst>
          </p:cNvPr>
          <p:cNvSpPr/>
          <p:nvPr/>
        </p:nvSpPr>
        <p:spPr>
          <a:xfrm>
            <a:off x="5474565" y="3586676"/>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0" name="Rectangle 109">
            <a:extLst>
              <a:ext uri="{FF2B5EF4-FFF2-40B4-BE49-F238E27FC236}">
                <a16:creationId xmlns:a16="http://schemas.microsoft.com/office/drawing/2014/main" id="{39E2584A-F0A6-4F6F-96BC-8861CE638BB7}"/>
              </a:ext>
            </a:extLst>
          </p:cNvPr>
          <p:cNvSpPr/>
          <p:nvPr/>
        </p:nvSpPr>
        <p:spPr>
          <a:xfrm>
            <a:off x="7730826" y="3581372"/>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1" name="Rectangle 110">
            <a:extLst>
              <a:ext uri="{FF2B5EF4-FFF2-40B4-BE49-F238E27FC236}">
                <a16:creationId xmlns:a16="http://schemas.microsoft.com/office/drawing/2014/main" id="{D4F99A95-4C2E-4D40-BE28-772276AF5A03}"/>
              </a:ext>
            </a:extLst>
          </p:cNvPr>
          <p:cNvSpPr/>
          <p:nvPr/>
        </p:nvSpPr>
        <p:spPr>
          <a:xfrm>
            <a:off x="7730826" y="27079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cxnSp>
        <p:nvCxnSpPr>
          <p:cNvPr id="113" name="Straight Arrow Connector 112">
            <a:extLst>
              <a:ext uri="{FF2B5EF4-FFF2-40B4-BE49-F238E27FC236}">
                <a16:creationId xmlns:a16="http://schemas.microsoft.com/office/drawing/2014/main" id="{FFA1B492-E603-49D8-9E1C-0D8DA147D68E}"/>
              </a:ext>
            </a:extLst>
          </p:cNvPr>
          <p:cNvCxnSpPr>
            <a:cxnSpLocks/>
          </p:cNvCxnSpPr>
          <p:nvPr/>
        </p:nvCxnSpPr>
        <p:spPr>
          <a:xfrm>
            <a:off x="7209208" y="3971673"/>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992118E-31ED-4E69-8070-C6E4D74899D1}"/>
              </a:ext>
            </a:extLst>
          </p:cNvPr>
          <p:cNvCxnSpPr>
            <a:cxnSpLocks/>
          </p:cNvCxnSpPr>
          <p:nvPr/>
        </p:nvCxnSpPr>
        <p:spPr>
          <a:xfrm>
            <a:off x="7472114" y="3980688"/>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AC8C8EE-66F8-478A-B683-C86E2C14EB32}"/>
              </a:ext>
            </a:extLst>
          </p:cNvPr>
          <p:cNvSpPr txBox="1"/>
          <p:nvPr/>
        </p:nvSpPr>
        <p:spPr>
          <a:xfrm>
            <a:off x="7131380" y="4334883"/>
            <a:ext cx="519694" cy="369332"/>
          </a:xfrm>
          <a:prstGeom prst="rect">
            <a:avLst/>
          </a:prstGeom>
          <a:noFill/>
        </p:spPr>
        <p:txBody>
          <a:bodyPr wrap="none" rtlCol="0">
            <a:spAutoFit/>
          </a:bodyPr>
          <a:lstStyle/>
          <a:p>
            <a:r>
              <a:rPr lang="en-US"/>
              <a:t> w1</a:t>
            </a:r>
          </a:p>
        </p:txBody>
      </p:sp>
      <p:sp>
        <p:nvSpPr>
          <p:cNvPr id="118" name="TextBox 117">
            <a:extLst>
              <a:ext uri="{FF2B5EF4-FFF2-40B4-BE49-F238E27FC236}">
                <a16:creationId xmlns:a16="http://schemas.microsoft.com/office/drawing/2014/main" id="{9B19F5E7-81DD-4B8A-81D5-D8FD3CE6FC14}"/>
              </a:ext>
            </a:extLst>
          </p:cNvPr>
          <p:cNvSpPr txBox="1"/>
          <p:nvPr/>
        </p:nvSpPr>
        <p:spPr>
          <a:xfrm>
            <a:off x="7536612" y="4330922"/>
            <a:ext cx="473206" cy="369332"/>
          </a:xfrm>
          <a:prstGeom prst="rect">
            <a:avLst/>
          </a:prstGeom>
          <a:noFill/>
        </p:spPr>
        <p:txBody>
          <a:bodyPr wrap="none" rtlCol="0">
            <a:spAutoFit/>
          </a:bodyPr>
          <a:lstStyle/>
          <a:p>
            <a:r>
              <a:rPr lang="en-US"/>
              <a:t>w2</a:t>
            </a:r>
          </a:p>
        </p:txBody>
      </p:sp>
      <p:cxnSp>
        <p:nvCxnSpPr>
          <p:cNvPr id="120" name="Straight Arrow Connector 119">
            <a:extLst>
              <a:ext uri="{FF2B5EF4-FFF2-40B4-BE49-F238E27FC236}">
                <a16:creationId xmlns:a16="http://schemas.microsoft.com/office/drawing/2014/main" id="{49052A86-996B-4BF8-A47C-84B4D1E9887E}"/>
              </a:ext>
            </a:extLst>
          </p:cNvPr>
          <p:cNvCxnSpPr>
            <a:cxnSpLocks/>
          </p:cNvCxnSpPr>
          <p:nvPr/>
        </p:nvCxnSpPr>
        <p:spPr>
          <a:xfrm>
            <a:off x="7745800" y="3976727"/>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3DDEFB0E-1828-428F-8681-9084A08A0ABB}"/>
              </a:ext>
            </a:extLst>
          </p:cNvPr>
          <p:cNvSpPr txBox="1"/>
          <p:nvPr/>
        </p:nvSpPr>
        <p:spPr>
          <a:xfrm>
            <a:off x="7881418" y="4326961"/>
            <a:ext cx="473206" cy="369332"/>
          </a:xfrm>
          <a:prstGeom prst="rect">
            <a:avLst/>
          </a:prstGeom>
          <a:noFill/>
        </p:spPr>
        <p:txBody>
          <a:bodyPr wrap="none" rtlCol="0">
            <a:spAutoFit/>
          </a:bodyPr>
          <a:lstStyle/>
          <a:p>
            <a:r>
              <a:rPr lang="en-US"/>
              <a:t>w3</a:t>
            </a:r>
          </a:p>
        </p:txBody>
      </p:sp>
      <p:sp>
        <p:nvSpPr>
          <p:cNvPr id="64" name="Content Placeholder 2">
            <a:extLst>
              <a:ext uri="{FF2B5EF4-FFF2-40B4-BE49-F238E27FC236}">
                <a16:creationId xmlns:a16="http://schemas.microsoft.com/office/drawing/2014/main" id="{3D7D0D45-9733-44A4-BBA6-66BA9176D736}"/>
              </a:ext>
            </a:extLst>
          </p:cNvPr>
          <p:cNvSpPr txBox="1">
            <a:spLocks/>
          </p:cNvSpPr>
          <p:nvPr/>
        </p:nvSpPr>
        <p:spPr>
          <a:xfrm>
            <a:off x="838200" y="4780366"/>
            <a:ext cx="10209696" cy="1818524"/>
          </a:xfrm>
          <a:prstGeom prst="rect">
            <a:avLst/>
          </a:prstGeom>
          <a:ln w="19050">
            <a:solidFill>
              <a:schemeClr val="accent1">
                <a:lumMod val="75000"/>
              </a:schemeClr>
            </a:solidFill>
          </a:ln>
        </p:spPr>
        <p:txBody>
          <a:bodyPr vert="horz" lIns="91440" tIns="18288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Workers contribution per-slot tracked with a bitmap</a:t>
            </a:r>
          </a:p>
          <a:p>
            <a:pPr lvl="1"/>
            <a:r>
              <a:rPr lang="en-US">
                <a:latin typeface="+mn-lt"/>
              </a:rPr>
              <a:t>Ignores duplicates</a:t>
            </a:r>
          </a:p>
          <a:p>
            <a:r>
              <a:rPr lang="en-US">
                <a:latin typeface="+mn-lt"/>
              </a:rPr>
              <a:t>Shadow copy of the previous result for a slot</a:t>
            </a:r>
          </a:p>
          <a:p>
            <a:pPr lvl="1"/>
            <a:r>
              <a:rPr lang="en-US">
                <a:latin typeface="+mn-lt"/>
              </a:rPr>
              <a:t>Retransmits a dropped result packet</a:t>
            </a:r>
          </a:p>
          <a:p>
            <a:endParaRPr lang="en-US">
              <a:latin typeface="+mn-lt"/>
            </a:endParaRPr>
          </a:p>
        </p:txBody>
      </p:sp>
      <p:sp>
        <p:nvSpPr>
          <p:cNvPr id="3" name="TextBox 2">
            <a:extLst>
              <a:ext uri="{FF2B5EF4-FFF2-40B4-BE49-F238E27FC236}">
                <a16:creationId xmlns:a16="http://schemas.microsoft.com/office/drawing/2014/main" id="{34703DCD-86AE-44B8-B65F-6EDF180F4DEA}"/>
              </a:ext>
            </a:extLst>
          </p:cNvPr>
          <p:cNvSpPr txBox="1"/>
          <p:nvPr/>
        </p:nvSpPr>
        <p:spPr>
          <a:xfrm>
            <a:off x="4223642" y="2701281"/>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latin typeface="+mn-lt"/>
            </a:endParaRPr>
          </a:p>
        </p:txBody>
      </p:sp>
      <p:sp>
        <p:nvSpPr>
          <p:cNvPr id="66" name="TextBox 65">
            <a:extLst>
              <a:ext uri="{FF2B5EF4-FFF2-40B4-BE49-F238E27FC236}">
                <a16:creationId xmlns:a16="http://schemas.microsoft.com/office/drawing/2014/main" id="{970F7174-C3BC-40B1-897A-E2891A75DDCA}"/>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68" name="TextBox 67">
            <a:extLst>
              <a:ext uri="{FF2B5EF4-FFF2-40B4-BE49-F238E27FC236}">
                <a16:creationId xmlns:a16="http://schemas.microsoft.com/office/drawing/2014/main" id="{65BD74F8-4A4A-4270-8401-9228EA510FAB}"/>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70" name="TextBox 69">
            <a:extLst>
              <a:ext uri="{FF2B5EF4-FFF2-40B4-BE49-F238E27FC236}">
                <a16:creationId xmlns:a16="http://schemas.microsoft.com/office/drawing/2014/main" id="{1B4C762C-5B21-479F-AFA8-3D7BF27D3F78}"/>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4" name="TextBox 73">
            <a:extLst>
              <a:ext uri="{FF2B5EF4-FFF2-40B4-BE49-F238E27FC236}">
                <a16:creationId xmlns:a16="http://schemas.microsoft.com/office/drawing/2014/main" id="{5F4466B3-7333-4BAA-B6CA-2AA02E057A1E}"/>
              </a:ext>
            </a:extLst>
          </p:cNvPr>
          <p:cNvSpPr txBox="1"/>
          <p:nvPr/>
        </p:nvSpPr>
        <p:spPr>
          <a:xfrm>
            <a:off x="6473675" y="270799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6" name="TextBox 75">
            <a:extLst>
              <a:ext uri="{FF2B5EF4-FFF2-40B4-BE49-F238E27FC236}">
                <a16:creationId xmlns:a16="http://schemas.microsoft.com/office/drawing/2014/main" id="{46F54F85-5266-485D-AC0D-6AAA548074B5}"/>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0</a:t>
            </a:r>
          </a:p>
        </p:txBody>
      </p:sp>
      <p:sp>
        <p:nvSpPr>
          <p:cNvPr id="80" name="TextBox 79">
            <a:extLst>
              <a:ext uri="{FF2B5EF4-FFF2-40B4-BE49-F238E27FC236}">
                <a16:creationId xmlns:a16="http://schemas.microsoft.com/office/drawing/2014/main" id="{11EF96B5-14DE-40DF-9F3C-CBC902DDB7C7}"/>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84" name="TextBox 83">
            <a:extLst>
              <a:ext uri="{FF2B5EF4-FFF2-40B4-BE49-F238E27FC236}">
                <a16:creationId xmlns:a16="http://schemas.microsoft.com/office/drawing/2014/main" id="{9D34EA33-F051-4E10-87F1-C85C6D433670}"/>
              </a:ext>
            </a:extLst>
          </p:cNvPr>
          <p:cNvSpPr txBox="1"/>
          <p:nvPr/>
        </p:nvSpPr>
        <p:spPr>
          <a:xfrm>
            <a:off x="6472464" y="3589683"/>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85" name="TextBox 84">
            <a:extLst>
              <a:ext uri="{FF2B5EF4-FFF2-40B4-BE49-F238E27FC236}">
                <a16:creationId xmlns:a16="http://schemas.microsoft.com/office/drawing/2014/main" id="{8FA79B7D-4A93-4F2F-85D6-48B049F67366}"/>
              </a:ext>
            </a:extLst>
          </p:cNvPr>
          <p:cNvSpPr txBox="1"/>
          <p:nvPr/>
        </p:nvSpPr>
        <p:spPr>
          <a:xfrm>
            <a:off x="6472900" y="358871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87" name="TextBox 86">
            <a:extLst>
              <a:ext uri="{FF2B5EF4-FFF2-40B4-BE49-F238E27FC236}">
                <a16:creationId xmlns:a16="http://schemas.microsoft.com/office/drawing/2014/main" id="{EC363693-C310-40E8-92F3-5EDB1B3AFEDB}"/>
              </a:ext>
            </a:extLst>
          </p:cNvPr>
          <p:cNvSpPr txBox="1"/>
          <p:nvPr/>
        </p:nvSpPr>
        <p:spPr>
          <a:xfrm>
            <a:off x="8735915" y="270066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91" name="TextBox 90">
            <a:extLst>
              <a:ext uri="{FF2B5EF4-FFF2-40B4-BE49-F238E27FC236}">
                <a16:creationId xmlns:a16="http://schemas.microsoft.com/office/drawing/2014/main" id="{B2768321-D352-4401-801E-EF4674045932}"/>
              </a:ext>
            </a:extLst>
          </p:cNvPr>
          <p:cNvSpPr txBox="1"/>
          <p:nvPr/>
        </p:nvSpPr>
        <p:spPr>
          <a:xfrm>
            <a:off x="8735140" y="3581372"/>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112" name="Rectangle 111">
            <a:extLst>
              <a:ext uri="{FF2B5EF4-FFF2-40B4-BE49-F238E27FC236}">
                <a16:creationId xmlns:a16="http://schemas.microsoft.com/office/drawing/2014/main" id="{DD4B8B77-6D69-4F7C-B12E-9050448044DA}"/>
              </a:ext>
            </a:extLst>
          </p:cNvPr>
          <p:cNvSpPr/>
          <p:nvPr/>
        </p:nvSpPr>
        <p:spPr>
          <a:xfrm>
            <a:off x="5471988" y="2709903"/>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011</a:t>
            </a:r>
          </a:p>
        </p:txBody>
      </p:sp>
      <p:sp>
        <p:nvSpPr>
          <p:cNvPr id="115" name="Rectangle 114">
            <a:extLst>
              <a:ext uri="{FF2B5EF4-FFF2-40B4-BE49-F238E27FC236}">
                <a16:creationId xmlns:a16="http://schemas.microsoft.com/office/drawing/2014/main" id="{FF124DBE-F473-4B81-9A97-3B9AAA96D4AE}"/>
              </a:ext>
            </a:extLst>
          </p:cNvPr>
          <p:cNvSpPr/>
          <p:nvPr/>
        </p:nvSpPr>
        <p:spPr>
          <a:xfrm>
            <a:off x="5472231" y="27106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001</a:t>
            </a:r>
          </a:p>
        </p:txBody>
      </p:sp>
      <p:sp>
        <p:nvSpPr>
          <p:cNvPr id="116" name="Rectangle 115">
            <a:extLst>
              <a:ext uri="{FF2B5EF4-FFF2-40B4-BE49-F238E27FC236}">
                <a16:creationId xmlns:a16="http://schemas.microsoft.com/office/drawing/2014/main" id="{0F5AEFF9-2128-443C-B1C7-D512493BA439}"/>
              </a:ext>
            </a:extLst>
          </p:cNvPr>
          <p:cNvSpPr/>
          <p:nvPr/>
        </p:nvSpPr>
        <p:spPr>
          <a:xfrm>
            <a:off x="5471560" y="2710391"/>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000</a:t>
            </a:r>
          </a:p>
        </p:txBody>
      </p:sp>
      <p:sp>
        <p:nvSpPr>
          <p:cNvPr id="4" name="Date Placeholder 3">
            <a:extLst>
              <a:ext uri="{FF2B5EF4-FFF2-40B4-BE49-F238E27FC236}">
                <a16:creationId xmlns:a16="http://schemas.microsoft.com/office/drawing/2014/main" id="{DFC3BABC-DEAD-F14A-B825-428099CC8D1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F362CA1-052B-AD43-9977-59E97C200BC0}"/>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1771707B-5895-4740-BE90-C3CE20831242}"/>
              </a:ext>
            </a:extLst>
          </p:cNvPr>
          <p:cNvSpPr>
            <a:spLocks noGrp="1"/>
          </p:cNvSpPr>
          <p:nvPr>
            <p:ph type="sldNum" sz="quarter" idx="12"/>
          </p:nvPr>
        </p:nvSpPr>
        <p:spPr/>
        <p:txBody>
          <a:bodyPr/>
          <a:lstStyle/>
          <a:p>
            <a:fld id="{5D008438-4C73-F648-9FA9-AAA875096050}" type="slidenum">
              <a:rPr lang="en-US" smtClean="0"/>
              <a:t>33</a:t>
            </a:fld>
            <a:endParaRPr lang="en-US"/>
          </a:p>
        </p:txBody>
      </p:sp>
    </p:spTree>
    <p:extLst>
      <p:ext uri="{BB962C8B-B14F-4D97-AF65-F5344CB8AC3E}">
        <p14:creationId xmlns:p14="http://schemas.microsoft.com/office/powerpoint/2010/main" val="14740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par>
                                <p:cTn id="45" presetID="10" presetClass="entr" presetSubtype="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10"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500"/>
                                        <p:tgtEl>
                                          <p:spTgt spid="8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500"/>
                                        <p:tgtEl>
                                          <p:spTgt spid="98"/>
                                        </p:tgtEl>
                                      </p:cBhvr>
                                    </p:animEffect>
                                  </p:childTnLst>
                                </p:cTn>
                              </p:par>
                              <p:par>
                                <p:cTn id="108" presetID="10" presetClass="entr" presetSubtype="0" fill="hold"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500"/>
                                        <p:tgtEl>
                                          <p:spTgt spid="100"/>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01"/>
                                        </p:tgtEl>
                                        <p:attrNameLst>
                                          <p:attrName>style.visibility</p:attrName>
                                        </p:attrNameLst>
                                      </p:cBhvr>
                                      <p:to>
                                        <p:strVal val="visible"/>
                                      </p:to>
                                    </p:set>
                                    <p:animEffect transition="in" filter="fade">
                                      <p:cBhvr>
                                        <p:cTn id="121" dur="500"/>
                                        <p:tgtEl>
                                          <p:spTgt spid="10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fade">
                                      <p:cBhvr>
                                        <p:cTn id="124" dur="500"/>
                                        <p:tgtEl>
                                          <p:spTgt spid="99"/>
                                        </p:tgtEl>
                                      </p:cBhvr>
                                    </p:animEffect>
                                  </p:childTnLst>
                                </p:cTn>
                              </p:par>
                              <p:par>
                                <p:cTn id="125" presetID="1" presetClass="entr" presetSubtype="0" fill="hold" grpId="0" nodeType="withEffect">
                                  <p:stCondLst>
                                    <p:cond delay="0"/>
                                  </p:stCondLst>
                                  <p:childTnLst>
                                    <p:set>
                                      <p:cBhvr>
                                        <p:cTn id="126" dur="1" fill="hold">
                                          <p:stCondLst>
                                            <p:cond delay="0"/>
                                          </p:stCondLst>
                                        </p:cTn>
                                        <p:tgtEl>
                                          <p:spTgt spid="10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9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7"/>
                                        </p:tgtEl>
                                        <p:attrNameLst>
                                          <p:attrName>style.visibility</p:attrName>
                                        </p:attrNameLst>
                                      </p:cBhvr>
                                      <p:to>
                                        <p:strVal val="visible"/>
                                      </p:to>
                                    </p:set>
                                    <p:animEffect transition="in" filter="fade">
                                      <p:cBhvr>
                                        <p:cTn id="150" dur="500"/>
                                        <p:tgtEl>
                                          <p:spTgt spid="107"/>
                                        </p:tgtEl>
                                      </p:cBhvr>
                                    </p:animEffect>
                                  </p:childTnLst>
                                </p:cTn>
                              </p:par>
                              <p:par>
                                <p:cTn id="151" presetID="1" presetClass="entr" presetSubtype="0" fill="hold" grpId="0" nodeType="withEffect">
                                  <p:stCondLst>
                                    <p:cond delay="0"/>
                                  </p:stCondLst>
                                  <p:childTnLst>
                                    <p:set>
                                      <p:cBhvr>
                                        <p:cTn id="152" dur="1" fill="hold">
                                          <p:stCondLst>
                                            <p:cond delay="0"/>
                                          </p:stCondLst>
                                        </p:cTn>
                                        <p:tgtEl>
                                          <p:spTgt spid="10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1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18"/>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2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8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4" grpId="0" animBg="1"/>
      <p:bldP spid="36" grpId="0"/>
      <p:bldP spid="37" grpId="0"/>
      <p:bldP spid="38" grpId="0"/>
      <p:bldP spid="41" grpId="0"/>
      <p:bldP spid="42" grpId="0"/>
      <p:bldP spid="52" grpId="0"/>
      <p:bldP spid="69" grpId="0" animBg="1"/>
      <p:bldP spid="72" grpId="0" animBg="1"/>
      <p:bldP spid="75" grpId="0"/>
      <p:bldP spid="77" grpId="0"/>
      <p:bldP spid="81" grpId="0"/>
      <p:bldP spid="83" grpId="0" animBg="1"/>
      <p:bldP spid="88" grpId="0" animBg="1"/>
      <p:bldP spid="92" grpId="0" animBg="1"/>
      <p:bldP spid="93" grpId="0"/>
      <p:bldP spid="94" grpId="0"/>
      <p:bldP spid="95" grpId="0"/>
      <p:bldP spid="96" grpId="0"/>
      <p:bldP spid="98" grpId="0"/>
      <p:bldP spid="99" grpId="0"/>
      <p:bldP spid="102" grpId="0" animBg="1"/>
      <p:bldP spid="103" grpId="0" animBg="1"/>
      <p:bldP spid="104" grpId="0" animBg="1"/>
      <p:bldP spid="106" grpId="0"/>
      <p:bldP spid="107" grpId="0"/>
      <p:bldP spid="109" grpId="0" animBg="1"/>
      <p:bldP spid="110" grpId="0" animBg="1"/>
      <p:bldP spid="111" grpId="0" animBg="1"/>
      <p:bldP spid="117" grpId="0"/>
      <p:bldP spid="118" grpId="0"/>
      <p:bldP spid="121" grpId="0"/>
      <p:bldP spid="66" grpId="0" animBg="1"/>
      <p:bldP spid="68" grpId="0" animBg="1"/>
      <p:bldP spid="70" grpId="0" animBg="1"/>
      <p:bldP spid="74" grpId="0" animBg="1"/>
      <p:bldP spid="76" grpId="0" animBg="1"/>
      <p:bldP spid="80" grpId="0" animBg="1"/>
      <p:bldP spid="84" grpId="0" animBg="1"/>
      <p:bldP spid="85" grpId="0" animBg="1"/>
      <p:bldP spid="87" grpId="0" animBg="1"/>
      <p:bldP spid="91" grpId="0" animBg="1"/>
      <p:bldP spid="112" grpId="0" animBg="1"/>
      <p:bldP spid="115" grpId="0" animBg="1"/>
      <p:bldP spid="1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TextBox 33">
            <a:extLst>
              <a:ext uri="{FF2B5EF4-FFF2-40B4-BE49-F238E27FC236}">
                <a16:creationId xmlns:a16="http://schemas.microsoft.com/office/drawing/2014/main" id="{25ED28AB-95B2-4896-8C53-5F225C7BFF58}"/>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0</a:t>
            </a:r>
          </a:p>
        </p:txBody>
      </p:sp>
      <p:sp>
        <p:nvSpPr>
          <p:cNvPr id="35" name="TextBox 34">
            <a:extLst>
              <a:ext uri="{FF2B5EF4-FFF2-40B4-BE49-F238E27FC236}">
                <a16:creationId xmlns:a16="http://schemas.microsoft.com/office/drawing/2014/main" id="{2BA298D2-A05C-4368-A912-97E3CB953642}"/>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1</a:t>
            </a:r>
          </a:p>
        </p:txBody>
      </p:sp>
      <p:sp>
        <p:nvSpPr>
          <p:cNvPr id="36" name="Date Placeholder 35">
            <a:extLst>
              <a:ext uri="{FF2B5EF4-FFF2-40B4-BE49-F238E27FC236}">
                <a16:creationId xmlns:a16="http://schemas.microsoft.com/office/drawing/2014/main" id="{E98881B4-BDF5-574A-9E76-75F8A806515B}"/>
              </a:ext>
            </a:extLst>
          </p:cNvPr>
          <p:cNvSpPr>
            <a:spLocks noGrp="1"/>
          </p:cNvSpPr>
          <p:nvPr>
            <p:ph type="dt" sz="half" idx="10"/>
          </p:nvPr>
        </p:nvSpPr>
        <p:spPr/>
        <p:txBody>
          <a:bodyPr/>
          <a:lstStyle/>
          <a:p>
            <a:r>
              <a:rPr lang="en-US"/>
              <a:t>8/27/21</a:t>
            </a:r>
          </a:p>
        </p:txBody>
      </p:sp>
      <p:sp>
        <p:nvSpPr>
          <p:cNvPr id="37" name="Footer Placeholder 36">
            <a:extLst>
              <a:ext uri="{FF2B5EF4-FFF2-40B4-BE49-F238E27FC236}">
                <a16:creationId xmlns:a16="http://schemas.microsoft.com/office/drawing/2014/main" id="{6944C08E-8BCE-9748-AD27-5C6E8100C948}"/>
              </a:ext>
            </a:extLst>
          </p:cNvPr>
          <p:cNvSpPr>
            <a:spLocks noGrp="1"/>
          </p:cNvSpPr>
          <p:nvPr>
            <p:ph type="ftr" sz="quarter" idx="11"/>
          </p:nvPr>
        </p:nvSpPr>
        <p:spPr/>
        <p:txBody>
          <a:bodyPr/>
          <a:lstStyle/>
          <a:p>
            <a:r>
              <a:rPr lang="en-US"/>
              <a:t>Net-Accel DDL Tutorial</a:t>
            </a:r>
          </a:p>
        </p:txBody>
      </p:sp>
      <p:sp>
        <p:nvSpPr>
          <p:cNvPr id="38" name="Slide Number Placeholder 37">
            <a:extLst>
              <a:ext uri="{FF2B5EF4-FFF2-40B4-BE49-F238E27FC236}">
                <a16:creationId xmlns:a16="http://schemas.microsoft.com/office/drawing/2014/main" id="{645EA4B9-23B0-7B42-901C-F13D59309E5A}"/>
              </a:ext>
            </a:extLst>
          </p:cNvPr>
          <p:cNvSpPr>
            <a:spLocks noGrp="1"/>
          </p:cNvSpPr>
          <p:nvPr>
            <p:ph type="sldNum" sz="quarter" idx="12"/>
          </p:nvPr>
        </p:nvSpPr>
        <p:spPr/>
        <p:txBody>
          <a:bodyPr/>
          <a:lstStyle/>
          <a:p>
            <a:fld id="{5D008438-4C73-F648-9FA9-AAA875096050}" type="slidenum">
              <a:rPr lang="en-US" smtClean="0"/>
              <a:t>34</a:t>
            </a:fld>
            <a:endParaRPr lang="en-US"/>
          </a:p>
        </p:txBody>
      </p:sp>
    </p:spTree>
    <p:extLst>
      <p:ext uri="{BB962C8B-B14F-4D97-AF65-F5344CB8AC3E}">
        <p14:creationId xmlns:p14="http://schemas.microsoft.com/office/powerpoint/2010/main" val="15947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Rectangle 33">
            <a:extLst>
              <a:ext uri="{FF2B5EF4-FFF2-40B4-BE49-F238E27FC236}">
                <a16:creationId xmlns:a16="http://schemas.microsoft.com/office/drawing/2014/main" id="{AD9FE39E-599D-4395-B3DE-F334D8AAE9DB}"/>
              </a:ext>
            </a:extLst>
          </p:cNvPr>
          <p:cNvSpPr/>
          <p:nvPr/>
        </p:nvSpPr>
        <p:spPr>
          <a:xfrm>
            <a:off x="6096000" y="3671095"/>
            <a:ext cx="6020246" cy="595035"/>
          </a:xfrm>
          <a:prstGeom prst="rect">
            <a:avLst/>
          </a:prstGeom>
          <a:solidFill>
            <a:schemeClr val="bg2">
              <a:lumMod val="90000"/>
              <a:alpha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07DA8ACE-98CB-4705-BD3E-7237C8A6EFAF}"/>
              </a:ext>
            </a:extLst>
          </p:cNvPr>
          <p:cNvSpPr txBox="1"/>
          <p:nvPr/>
        </p:nvSpPr>
        <p:spPr>
          <a:xfrm rot="16200000">
            <a:off x="6046428" y="4274551"/>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sp>
        <p:nvSpPr>
          <p:cNvPr id="36" name="TextBox 35">
            <a:extLst>
              <a:ext uri="{FF2B5EF4-FFF2-40B4-BE49-F238E27FC236}">
                <a16:creationId xmlns:a16="http://schemas.microsoft.com/office/drawing/2014/main" id="{24318672-EA49-486C-9009-96F286638899}"/>
              </a:ext>
            </a:extLst>
          </p:cNvPr>
          <p:cNvSpPr txBox="1"/>
          <p:nvPr/>
        </p:nvSpPr>
        <p:spPr>
          <a:xfrm rot="16200000">
            <a:off x="9222028" y="4391045"/>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37" name="TextBox 36">
            <a:extLst>
              <a:ext uri="{FF2B5EF4-FFF2-40B4-BE49-F238E27FC236}">
                <a16:creationId xmlns:a16="http://schemas.microsoft.com/office/drawing/2014/main" id="{B05421E0-82AE-4E0D-B2BA-9F3FF6CCA782}"/>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0</a:t>
            </a:r>
          </a:p>
        </p:txBody>
      </p:sp>
      <p:graphicFrame>
        <p:nvGraphicFramePr>
          <p:cNvPr id="38" name="Table 37">
            <a:extLst>
              <a:ext uri="{FF2B5EF4-FFF2-40B4-BE49-F238E27FC236}">
                <a16:creationId xmlns:a16="http://schemas.microsoft.com/office/drawing/2014/main" id="{D942C2AF-8987-4EA7-8DF0-28E554B028C3}"/>
              </a:ext>
            </a:extLst>
          </p:cNvPr>
          <p:cNvGraphicFramePr>
            <a:graphicFrameLocks noGrp="1"/>
          </p:cNvGraphicFramePr>
          <p:nvPr/>
        </p:nvGraphicFramePr>
        <p:xfrm>
          <a:off x="8205142" y="31679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9" name="Rectangle 38">
            <a:extLst>
              <a:ext uri="{FF2B5EF4-FFF2-40B4-BE49-F238E27FC236}">
                <a16:creationId xmlns:a16="http://schemas.microsoft.com/office/drawing/2014/main" id="{52815BE3-6FA4-429C-A32A-C58421950D9D}"/>
              </a:ext>
            </a:extLst>
          </p:cNvPr>
          <p:cNvSpPr/>
          <p:nvPr/>
        </p:nvSpPr>
        <p:spPr>
          <a:xfrm>
            <a:off x="10088767" y="4247417"/>
            <a:ext cx="1611015" cy="595035"/>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90675955-D011-48B0-9EF1-40CB7899BD5F}"/>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1</a:t>
            </a:r>
          </a:p>
        </p:txBody>
      </p:sp>
      <p:sp>
        <p:nvSpPr>
          <p:cNvPr id="41" name="Rectangle 40">
            <a:extLst>
              <a:ext uri="{FF2B5EF4-FFF2-40B4-BE49-F238E27FC236}">
                <a16:creationId xmlns:a16="http://schemas.microsoft.com/office/drawing/2014/main" id="{6D8B59A3-7570-490E-8754-AC8B77568C09}"/>
              </a:ext>
            </a:extLst>
          </p:cNvPr>
          <p:cNvSpPr/>
          <p:nvPr/>
        </p:nvSpPr>
        <p:spPr>
          <a:xfrm>
            <a:off x="8196516" y="4218663"/>
            <a:ext cx="1611015" cy="595035"/>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2" name="Date Placeholder 41">
            <a:extLst>
              <a:ext uri="{FF2B5EF4-FFF2-40B4-BE49-F238E27FC236}">
                <a16:creationId xmlns:a16="http://schemas.microsoft.com/office/drawing/2014/main" id="{931E165E-AB5B-2143-BCC8-3F581E26D48D}"/>
              </a:ext>
            </a:extLst>
          </p:cNvPr>
          <p:cNvSpPr>
            <a:spLocks noGrp="1"/>
          </p:cNvSpPr>
          <p:nvPr>
            <p:ph type="dt" sz="half" idx="10"/>
          </p:nvPr>
        </p:nvSpPr>
        <p:spPr/>
        <p:txBody>
          <a:bodyPr/>
          <a:lstStyle/>
          <a:p>
            <a:r>
              <a:rPr lang="en-US"/>
              <a:t>8/27/21</a:t>
            </a:r>
          </a:p>
        </p:txBody>
      </p:sp>
      <p:sp>
        <p:nvSpPr>
          <p:cNvPr id="43" name="Footer Placeholder 42">
            <a:extLst>
              <a:ext uri="{FF2B5EF4-FFF2-40B4-BE49-F238E27FC236}">
                <a16:creationId xmlns:a16="http://schemas.microsoft.com/office/drawing/2014/main" id="{EA10D896-5083-5549-9C8F-57DB0205A53A}"/>
              </a:ext>
            </a:extLst>
          </p:cNvPr>
          <p:cNvSpPr>
            <a:spLocks noGrp="1"/>
          </p:cNvSpPr>
          <p:nvPr>
            <p:ph type="ftr" sz="quarter" idx="11"/>
          </p:nvPr>
        </p:nvSpPr>
        <p:spPr/>
        <p:txBody>
          <a:bodyPr/>
          <a:lstStyle/>
          <a:p>
            <a:r>
              <a:rPr lang="en-US"/>
              <a:t>Net-Accel DDL Tutorial</a:t>
            </a:r>
          </a:p>
        </p:txBody>
      </p:sp>
      <p:sp>
        <p:nvSpPr>
          <p:cNvPr id="44" name="Slide Number Placeholder 43">
            <a:extLst>
              <a:ext uri="{FF2B5EF4-FFF2-40B4-BE49-F238E27FC236}">
                <a16:creationId xmlns:a16="http://schemas.microsoft.com/office/drawing/2014/main" id="{0F09145E-E8CB-AC4B-98FF-170DB62E37B4}"/>
              </a:ext>
            </a:extLst>
          </p:cNvPr>
          <p:cNvSpPr>
            <a:spLocks noGrp="1"/>
          </p:cNvSpPr>
          <p:nvPr>
            <p:ph type="sldNum" sz="quarter" idx="12"/>
          </p:nvPr>
        </p:nvSpPr>
        <p:spPr/>
        <p:txBody>
          <a:bodyPr/>
          <a:lstStyle/>
          <a:p>
            <a:fld id="{5D008438-4C73-F648-9FA9-AAA875096050}" type="slidenum">
              <a:rPr lang="en-US" smtClean="0"/>
              <a:t>35</a:t>
            </a:fld>
            <a:endParaRPr lang="en-US"/>
          </a:p>
        </p:txBody>
      </p:sp>
    </p:spTree>
    <p:extLst>
      <p:ext uri="{BB962C8B-B14F-4D97-AF65-F5344CB8AC3E}">
        <p14:creationId xmlns:p14="http://schemas.microsoft.com/office/powerpoint/2010/main" val="2345562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Rectangle: Rounded Corners 734">
            <a:extLst>
              <a:ext uri="{FF2B5EF4-FFF2-40B4-BE49-F238E27FC236}">
                <a16:creationId xmlns:a16="http://schemas.microsoft.com/office/drawing/2014/main" id="{48C7BA61-5118-42A9-A01A-2DC2CBD1A09A}"/>
              </a:ext>
            </a:extLst>
          </p:cNvPr>
          <p:cNvSpPr/>
          <p:nvPr/>
        </p:nvSpPr>
        <p:spPr>
          <a:xfrm>
            <a:off x="1155192" y="2527040"/>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Rounded Corners 735">
            <a:extLst>
              <a:ext uri="{FF2B5EF4-FFF2-40B4-BE49-F238E27FC236}">
                <a16:creationId xmlns:a16="http://schemas.microsoft.com/office/drawing/2014/main" id="{3C3B95DB-40FD-4572-A49C-B3543DAB5E63}"/>
              </a:ext>
            </a:extLst>
          </p:cNvPr>
          <p:cNvSpPr/>
          <p:nvPr/>
        </p:nvSpPr>
        <p:spPr>
          <a:xfrm>
            <a:off x="1155192" y="3490635"/>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Rounded Corners 736">
            <a:extLst>
              <a:ext uri="{FF2B5EF4-FFF2-40B4-BE49-F238E27FC236}">
                <a16:creationId xmlns:a16="http://schemas.microsoft.com/office/drawing/2014/main" id="{55B60FB9-C6A0-4AE7-B7E6-970BBF304437}"/>
              </a:ext>
            </a:extLst>
          </p:cNvPr>
          <p:cNvSpPr/>
          <p:nvPr/>
        </p:nvSpPr>
        <p:spPr>
          <a:xfrm>
            <a:off x="1155192" y="4445873"/>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Rounded Corners 737">
            <a:extLst>
              <a:ext uri="{FF2B5EF4-FFF2-40B4-BE49-F238E27FC236}">
                <a16:creationId xmlns:a16="http://schemas.microsoft.com/office/drawing/2014/main" id="{E9E53887-02C2-4759-9EDA-64EFCEE77B81}"/>
              </a:ext>
            </a:extLst>
          </p:cNvPr>
          <p:cNvSpPr/>
          <p:nvPr/>
        </p:nvSpPr>
        <p:spPr>
          <a:xfrm>
            <a:off x="1155192" y="5409468"/>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grpSp>
        <p:nvGrpSpPr>
          <p:cNvPr id="533" name="Group 532">
            <a:extLst>
              <a:ext uri="{FF2B5EF4-FFF2-40B4-BE49-F238E27FC236}">
                <a16:creationId xmlns:a16="http://schemas.microsoft.com/office/drawing/2014/main" id="{AE80586E-31CF-421E-9230-671DE91A3B1E}"/>
              </a:ext>
            </a:extLst>
          </p:cNvPr>
          <p:cNvGrpSpPr/>
          <p:nvPr/>
        </p:nvGrpSpPr>
        <p:grpSpPr>
          <a:xfrm>
            <a:off x="1244604" y="2544266"/>
            <a:ext cx="8089752" cy="859852"/>
            <a:chOff x="2101092" y="1741118"/>
            <a:chExt cx="8089752" cy="859852"/>
          </a:xfrm>
        </p:grpSpPr>
        <p:cxnSp>
          <p:nvCxnSpPr>
            <p:cNvPr id="403" name="Straight Arrow Connector 402">
              <a:extLst>
                <a:ext uri="{FF2B5EF4-FFF2-40B4-BE49-F238E27FC236}">
                  <a16:creationId xmlns:a16="http://schemas.microsoft.com/office/drawing/2014/main" id="{C6A2CD61-1BDD-4AC1-93E6-99E050BD94E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a16="http://schemas.microsoft.com/office/drawing/2014/main" id="{D58C832C-F20F-4EC1-88DC-8E6FBB4AFEB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a16="http://schemas.microsoft.com/office/drawing/2014/main" id="{7AF1142C-271D-4D06-867F-36F888E375EC}"/>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D501432B-FCBB-4C32-B7FD-3FE01A1CC437}"/>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Arrow Connector 406">
              <a:extLst>
                <a:ext uri="{FF2B5EF4-FFF2-40B4-BE49-F238E27FC236}">
                  <a16:creationId xmlns:a16="http://schemas.microsoft.com/office/drawing/2014/main" id="{6D296895-CAA1-4BFB-8759-F0C1102087AB}"/>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Arrow Connector 407">
              <a:extLst>
                <a:ext uri="{FF2B5EF4-FFF2-40B4-BE49-F238E27FC236}">
                  <a16:creationId xmlns:a16="http://schemas.microsoft.com/office/drawing/2014/main" id="{3F50677B-0D8C-497A-9871-F1CC7A9E234E}"/>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Rectangle 139">
              <a:extLst>
                <a:ext uri="{FF2B5EF4-FFF2-40B4-BE49-F238E27FC236}">
                  <a16:creationId xmlns:a16="http://schemas.microsoft.com/office/drawing/2014/main" id="{D1BC6684-9DFD-4F2E-AE4A-9324AC8E497E}"/>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56C395C1-247A-47A4-B1BB-2CD6E0528F46}"/>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A268F2EB-27F9-445A-A546-3A7882CD7E15}"/>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261">
              <a:extLst>
                <a:ext uri="{FF2B5EF4-FFF2-40B4-BE49-F238E27FC236}">
                  <a16:creationId xmlns:a16="http://schemas.microsoft.com/office/drawing/2014/main" id="{E6EB4E10-979F-45C6-8CDD-A4C1662F9A76}"/>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t>Memory</a:t>
              </a:r>
            </a:p>
          </p:txBody>
        </p:sp>
        <p:sp>
          <p:nvSpPr>
            <p:cNvPr id="54" name="TextBox 262">
              <a:extLst>
                <a:ext uri="{FF2B5EF4-FFF2-40B4-BE49-F238E27FC236}">
                  <a16:creationId xmlns:a16="http://schemas.microsoft.com/office/drawing/2014/main" id="{D3672A2F-DC86-4669-85CA-A024B608CEA4}"/>
                </a:ext>
              </a:extLst>
            </p:cNvPr>
            <p:cNvSpPr txBox="1"/>
            <p:nvPr/>
          </p:nvSpPr>
          <p:spPr>
            <a:xfrm>
              <a:off x="4207255" y="1839487"/>
              <a:ext cx="230832"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ALU</a:t>
              </a:r>
            </a:p>
          </p:txBody>
        </p:sp>
      </p:grpSp>
      <p:grpSp>
        <p:nvGrpSpPr>
          <p:cNvPr id="534" name="Group 533">
            <a:extLst>
              <a:ext uri="{FF2B5EF4-FFF2-40B4-BE49-F238E27FC236}">
                <a16:creationId xmlns:a16="http://schemas.microsoft.com/office/drawing/2014/main" id="{F41FCA8C-8467-4A6F-8217-7DACCA1D4989}"/>
              </a:ext>
            </a:extLst>
          </p:cNvPr>
          <p:cNvGrpSpPr/>
          <p:nvPr/>
        </p:nvGrpSpPr>
        <p:grpSpPr>
          <a:xfrm>
            <a:off x="1244604" y="3503930"/>
            <a:ext cx="8089752" cy="859852"/>
            <a:chOff x="2101092" y="1741118"/>
            <a:chExt cx="8089752" cy="859852"/>
          </a:xfrm>
        </p:grpSpPr>
        <p:cxnSp>
          <p:nvCxnSpPr>
            <p:cNvPr id="535" name="Straight Arrow Connector 534">
              <a:extLst>
                <a:ext uri="{FF2B5EF4-FFF2-40B4-BE49-F238E27FC236}">
                  <a16:creationId xmlns:a16="http://schemas.microsoft.com/office/drawing/2014/main" id="{B5ACE56F-A868-452B-86B6-5F9181C28545}"/>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Arrow Connector 535">
              <a:extLst>
                <a:ext uri="{FF2B5EF4-FFF2-40B4-BE49-F238E27FC236}">
                  <a16:creationId xmlns:a16="http://schemas.microsoft.com/office/drawing/2014/main" id="{02CE8B05-6C6A-45D8-83AE-0822F2D499E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7" name="Straight Arrow Connector 536">
              <a:extLst>
                <a:ext uri="{FF2B5EF4-FFF2-40B4-BE49-F238E27FC236}">
                  <a16:creationId xmlns:a16="http://schemas.microsoft.com/office/drawing/2014/main" id="{A901E668-8C77-4F09-A85D-6805D3444879}"/>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8" name="Straight Arrow Connector 537">
              <a:extLst>
                <a:ext uri="{FF2B5EF4-FFF2-40B4-BE49-F238E27FC236}">
                  <a16:creationId xmlns:a16="http://schemas.microsoft.com/office/drawing/2014/main" id="{30DE271C-D55A-47FD-BDC6-4F0D094844B9}"/>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Arrow Connector 538">
              <a:extLst>
                <a:ext uri="{FF2B5EF4-FFF2-40B4-BE49-F238E27FC236}">
                  <a16:creationId xmlns:a16="http://schemas.microsoft.com/office/drawing/2014/main" id="{6DD9EB89-7335-4B8F-963D-A94E0B21C1A8}"/>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Arrow Connector 539">
              <a:extLst>
                <a:ext uri="{FF2B5EF4-FFF2-40B4-BE49-F238E27FC236}">
                  <a16:creationId xmlns:a16="http://schemas.microsoft.com/office/drawing/2014/main" id="{67FCBF46-709F-4A36-B09B-1DECF9936F36}"/>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1" name="Rectangle 540">
              <a:extLst>
                <a:ext uri="{FF2B5EF4-FFF2-40B4-BE49-F238E27FC236}">
                  <a16:creationId xmlns:a16="http://schemas.microsoft.com/office/drawing/2014/main" id="{915D40FD-3250-48E8-8F29-A3D780E9BA74}"/>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2" name="Rectangle 541">
              <a:extLst>
                <a:ext uri="{FF2B5EF4-FFF2-40B4-BE49-F238E27FC236}">
                  <a16:creationId xmlns:a16="http://schemas.microsoft.com/office/drawing/2014/main" id="{951644BD-7D04-4BF7-A729-A4A502716E61}"/>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43" name="Freeform 442">
              <a:extLst>
                <a:ext uri="{FF2B5EF4-FFF2-40B4-BE49-F238E27FC236}">
                  <a16:creationId xmlns:a16="http://schemas.microsoft.com/office/drawing/2014/main" id="{BF56ED44-45EE-4814-B4F6-90939DE0490B}"/>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44" name="Straight Connector 543">
              <a:extLst>
                <a:ext uri="{FF2B5EF4-FFF2-40B4-BE49-F238E27FC236}">
                  <a16:creationId xmlns:a16="http://schemas.microsoft.com/office/drawing/2014/main" id="{AD62B660-9B3B-4C33-A1E4-72AE7D13017F}"/>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38F4A334-C9AF-41A3-9587-52B5C9DFA79B}"/>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46" name="Rectangle 545">
              <a:extLst>
                <a:ext uri="{FF2B5EF4-FFF2-40B4-BE49-F238E27FC236}">
                  <a16:creationId xmlns:a16="http://schemas.microsoft.com/office/drawing/2014/main" id="{D095E7AB-50A8-4569-B2EC-2B4E363D2B0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7" name="Rectangle 546">
              <a:extLst>
                <a:ext uri="{FF2B5EF4-FFF2-40B4-BE49-F238E27FC236}">
                  <a16:creationId xmlns:a16="http://schemas.microsoft.com/office/drawing/2014/main" id="{CC090AFC-4600-47E8-955D-CEFE8F16C4B1}"/>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8" name="Rectangle 547">
              <a:extLst>
                <a:ext uri="{FF2B5EF4-FFF2-40B4-BE49-F238E27FC236}">
                  <a16:creationId xmlns:a16="http://schemas.microsoft.com/office/drawing/2014/main" id="{979F33D0-8D4B-40C9-8879-28A8E4378DA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9" name="Freeform 355">
              <a:extLst>
                <a:ext uri="{FF2B5EF4-FFF2-40B4-BE49-F238E27FC236}">
                  <a16:creationId xmlns:a16="http://schemas.microsoft.com/office/drawing/2014/main" id="{48E04DA6-E4AF-4A0E-A520-C1A9AACFBB7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0" name="Straight Connector 549">
              <a:extLst>
                <a:ext uri="{FF2B5EF4-FFF2-40B4-BE49-F238E27FC236}">
                  <a16:creationId xmlns:a16="http://schemas.microsoft.com/office/drawing/2014/main" id="{6E0DC126-15CE-481D-9E42-DD14AC005A3B}"/>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1672B72F-C874-4346-A7AF-7A9598387F36}"/>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52" name="Freeform 352">
              <a:extLst>
                <a:ext uri="{FF2B5EF4-FFF2-40B4-BE49-F238E27FC236}">
                  <a16:creationId xmlns:a16="http://schemas.microsoft.com/office/drawing/2014/main" id="{A074525B-0E37-4784-A89A-CC0A8B669DCD}"/>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3" name="Straight Connector 552">
              <a:extLst>
                <a:ext uri="{FF2B5EF4-FFF2-40B4-BE49-F238E27FC236}">
                  <a16:creationId xmlns:a16="http://schemas.microsoft.com/office/drawing/2014/main" id="{ED4104DE-C556-42F2-9C4B-6665EEA9712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4" name="Straight Connector 553">
              <a:extLst>
                <a:ext uri="{FF2B5EF4-FFF2-40B4-BE49-F238E27FC236}">
                  <a16:creationId xmlns:a16="http://schemas.microsoft.com/office/drawing/2014/main" id="{FD5F14DE-8B56-48BD-B512-2114B7111D02}"/>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5" name="Straight Arrow Connector 554">
              <a:extLst>
                <a:ext uri="{FF2B5EF4-FFF2-40B4-BE49-F238E27FC236}">
                  <a16:creationId xmlns:a16="http://schemas.microsoft.com/office/drawing/2014/main" id="{D5EEF99C-4874-4931-8633-57169BADDAE5}"/>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Arrow Connector 555">
              <a:extLst>
                <a:ext uri="{FF2B5EF4-FFF2-40B4-BE49-F238E27FC236}">
                  <a16:creationId xmlns:a16="http://schemas.microsoft.com/office/drawing/2014/main" id="{FAE0343E-294D-4AED-A7D1-8D3C651B45D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A62F1C8C-7ABA-4808-99B5-FE6C43F1BAB5}"/>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Arrow Connector 557">
              <a:extLst>
                <a:ext uri="{FF2B5EF4-FFF2-40B4-BE49-F238E27FC236}">
                  <a16:creationId xmlns:a16="http://schemas.microsoft.com/office/drawing/2014/main" id="{6B6E51C5-B353-46AF-B3B7-F5018BF728C9}"/>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63352D8B-6789-433D-BACD-38BB00F28D0F}"/>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19AFDAAD-EBFF-4919-ABE3-B805EE331BE4}"/>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61" name="Rectangle 560">
              <a:extLst>
                <a:ext uri="{FF2B5EF4-FFF2-40B4-BE49-F238E27FC236}">
                  <a16:creationId xmlns:a16="http://schemas.microsoft.com/office/drawing/2014/main" id="{BB685ACE-8EEE-43B9-843B-87C5ED3CEDFF}"/>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562" name="Rectangle 561">
              <a:extLst>
                <a:ext uri="{FF2B5EF4-FFF2-40B4-BE49-F238E27FC236}">
                  <a16:creationId xmlns:a16="http://schemas.microsoft.com/office/drawing/2014/main" id="{5594BAA7-1778-40D5-9A17-0A5B3472EA4C}"/>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3" name="Rectangle 562">
              <a:extLst>
                <a:ext uri="{FF2B5EF4-FFF2-40B4-BE49-F238E27FC236}">
                  <a16:creationId xmlns:a16="http://schemas.microsoft.com/office/drawing/2014/main" id="{909A198D-55EC-48BA-9B31-6F884884A2D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4" name="Trapezoid 563">
              <a:extLst>
                <a:ext uri="{FF2B5EF4-FFF2-40B4-BE49-F238E27FC236}">
                  <a16:creationId xmlns:a16="http://schemas.microsoft.com/office/drawing/2014/main" id="{18A850F6-02D7-4E69-A386-FADEC413100E}"/>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565" name="Trapezoid 564">
              <a:extLst>
                <a:ext uri="{FF2B5EF4-FFF2-40B4-BE49-F238E27FC236}">
                  <a16:creationId xmlns:a16="http://schemas.microsoft.com/office/drawing/2014/main" id="{390B078D-3CBC-44E9-B2B0-95356080B9EC}"/>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6" name="Trapezoid 565">
              <a:extLst>
                <a:ext uri="{FF2B5EF4-FFF2-40B4-BE49-F238E27FC236}">
                  <a16:creationId xmlns:a16="http://schemas.microsoft.com/office/drawing/2014/main" id="{1EDB3966-1C5F-4286-8106-D0CA9CCDDDE0}"/>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7" name="Rectangle 566">
              <a:extLst>
                <a:ext uri="{FF2B5EF4-FFF2-40B4-BE49-F238E27FC236}">
                  <a16:creationId xmlns:a16="http://schemas.microsoft.com/office/drawing/2014/main" id="{DFA9A8A0-7BF6-4C63-B289-AA21472FEEBA}"/>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8" name="Rectangle 567">
              <a:extLst>
                <a:ext uri="{FF2B5EF4-FFF2-40B4-BE49-F238E27FC236}">
                  <a16:creationId xmlns:a16="http://schemas.microsoft.com/office/drawing/2014/main" id="{5C3C2021-55CC-4F93-B5BC-0CC0A54B214A}"/>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9" name="Rectangle 568">
              <a:extLst>
                <a:ext uri="{FF2B5EF4-FFF2-40B4-BE49-F238E27FC236}">
                  <a16:creationId xmlns:a16="http://schemas.microsoft.com/office/drawing/2014/main" id="{D175C926-3988-460A-BD8F-86FE30FE15A3}"/>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0" name="Trapezoid 569">
              <a:extLst>
                <a:ext uri="{FF2B5EF4-FFF2-40B4-BE49-F238E27FC236}">
                  <a16:creationId xmlns:a16="http://schemas.microsoft.com/office/drawing/2014/main" id="{93E70EC6-0D6C-4468-BAB5-F8020A139555}"/>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1" name="Trapezoid 570">
              <a:extLst>
                <a:ext uri="{FF2B5EF4-FFF2-40B4-BE49-F238E27FC236}">
                  <a16:creationId xmlns:a16="http://schemas.microsoft.com/office/drawing/2014/main" id="{50D696EB-AED5-402F-A99D-86EF92641EEE}"/>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2" name="Trapezoid 571">
              <a:extLst>
                <a:ext uri="{FF2B5EF4-FFF2-40B4-BE49-F238E27FC236}">
                  <a16:creationId xmlns:a16="http://schemas.microsoft.com/office/drawing/2014/main" id="{D4DE26BF-52B8-4D94-87B9-DB5A6E4C407D}"/>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3" name="Rectangle 572">
              <a:extLst>
                <a:ext uri="{FF2B5EF4-FFF2-40B4-BE49-F238E27FC236}">
                  <a16:creationId xmlns:a16="http://schemas.microsoft.com/office/drawing/2014/main" id="{AAE61452-2DB5-45FD-949D-E377372C7F75}"/>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4" name="Rectangle 573">
              <a:extLst>
                <a:ext uri="{FF2B5EF4-FFF2-40B4-BE49-F238E27FC236}">
                  <a16:creationId xmlns:a16="http://schemas.microsoft.com/office/drawing/2014/main" id="{943E3439-C66C-41FC-8BCF-A489EB6E5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5" name="Rectangle 574">
              <a:extLst>
                <a:ext uri="{FF2B5EF4-FFF2-40B4-BE49-F238E27FC236}">
                  <a16:creationId xmlns:a16="http://schemas.microsoft.com/office/drawing/2014/main" id="{C3833D8F-FE03-40ED-9BA0-41357D9B721B}"/>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6" name="Trapezoid 575">
              <a:extLst>
                <a:ext uri="{FF2B5EF4-FFF2-40B4-BE49-F238E27FC236}">
                  <a16:creationId xmlns:a16="http://schemas.microsoft.com/office/drawing/2014/main" id="{4DF51B6B-1DE3-46E2-B4C5-87B61A22C5F4}"/>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7" name="Trapezoid 576">
              <a:extLst>
                <a:ext uri="{FF2B5EF4-FFF2-40B4-BE49-F238E27FC236}">
                  <a16:creationId xmlns:a16="http://schemas.microsoft.com/office/drawing/2014/main" id="{7A68B7DB-A206-4114-88B0-DA01686142EE}"/>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8" name="Trapezoid 577">
              <a:extLst>
                <a:ext uri="{FF2B5EF4-FFF2-40B4-BE49-F238E27FC236}">
                  <a16:creationId xmlns:a16="http://schemas.microsoft.com/office/drawing/2014/main" id="{F2AFD035-90B3-4DBC-B1EB-9B516FED33CB}"/>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9" name="Rectangle 578">
              <a:extLst>
                <a:ext uri="{FF2B5EF4-FFF2-40B4-BE49-F238E27FC236}">
                  <a16:creationId xmlns:a16="http://schemas.microsoft.com/office/drawing/2014/main" id="{9C29915A-CE99-421A-88A9-92C6E0271F1D}"/>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0" name="Rectangle 579">
              <a:extLst>
                <a:ext uri="{FF2B5EF4-FFF2-40B4-BE49-F238E27FC236}">
                  <a16:creationId xmlns:a16="http://schemas.microsoft.com/office/drawing/2014/main" id="{CB6AC343-29F4-45E9-84FC-5D01D514A763}"/>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1" name="Rectangle 580">
              <a:extLst>
                <a:ext uri="{FF2B5EF4-FFF2-40B4-BE49-F238E27FC236}">
                  <a16:creationId xmlns:a16="http://schemas.microsoft.com/office/drawing/2014/main" id="{4464C27D-9D62-4D5E-904E-BC95D08254C8}"/>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2" name="Trapezoid 581">
              <a:extLst>
                <a:ext uri="{FF2B5EF4-FFF2-40B4-BE49-F238E27FC236}">
                  <a16:creationId xmlns:a16="http://schemas.microsoft.com/office/drawing/2014/main" id="{92BC0BCB-1898-4BBC-AFA7-4241D21FBE38}"/>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3" name="Trapezoid 582">
              <a:extLst>
                <a:ext uri="{FF2B5EF4-FFF2-40B4-BE49-F238E27FC236}">
                  <a16:creationId xmlns:a16="http://schemas.microsoft.com/office/drawing/2014/main" id="{523FE10A-32B3-4102-9035-D129ABF0C0B9}"/>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4" name="Trapezoid 583">
              <a:extLst>
                <a:ext uri="{FF2B5EF4-FFF2-40B4-BE49-F238E27FC236}">
                  <a16:creationId xmlns:a16="http://schemas.microsoft.com/office/drawing/2014/main" id="{BD40B0CA-E7C5-4526-998E-6253D4A4A2F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585" name="Straight Arrow Connector 584">
              <a:extLst>
                <a:ext uri="{FF2B5EF4-FFF2-40B4-BE49-F238E27FC236}">
                  <a16:creationId xmlns:a16="http://schemas.microsoft.com/office/drawing/2014/main" id="{5D6E37D1-AE71-46A9-AC76-34CFC51DFF91}"/>
                </a:ext>
              </a:extLst>
            </p:cNvPr>
            <p:cNvCxnSpPr>
              <a:cxnSpLocks/>
              <a:stCxn id="590" idx="3"/>
              <a:endCxn id="541"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6" name="Straight Arrow Connector 585">
              <a:extLst>
                <a:ext uri="{FF2B5EF4-FFF2-40B4-BE49-F238E27FC236}">
                  <a16:creationId xmlns:a16="http://schemas.microsoft.com/office/drawing/2014/main" id="{5D8A2127-14A6-4668-B251-253E9B163352}"/>
                </a:ext>
              </a:extLst>
            </p:cNvPr>
            <p:cNvCxnSpPr>
              <a:cxnSpLocks/>
              <a:stCxn id="546" idx="3"/>
              <a:endCxn id="547"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7" name="Straight Arrow Connector 586">
              <a:extLst>
                <a:ext uri="{FF2B5EF4-FFF2-40B4-BE49-F238E27FC236}">
                  <a16:creationId xmlns:a16="http://schemas.microsoft.com/office/drawing/2014/main" id="{93F9AD7C-713C-45AE-BDD4-506E5A847727}"/>
                </a:ext>
              </a:extLst>
            </p:cNvPr>
            <p:cNvCxnSpPr>
              <a:cxnSpLocks/>
              <a:stCxn id="547" idx="3"/>
              <a:endCxn id="548"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8" name="Straight Arrow Connector 587">
              <a:extLst>
                <a:ext uri="{FF2B5EF4-FFF2-40B4-BE49-F238E27FC236}">
                  <a16:creationId xmlns:a16="http://schemas.microsoft.com/office/drawing/2014/main" id="{770A1059-5D20-4A8E-9D07-2273AD94FFC2}"/>
                </a:ext>
              </a:extLst>
            </p:cNvPr>
            <p:cNvCxnSpPr>
              <a:cxnSpLocks/>
              <a:stCxn id="548" idx="3"/>
              <a:endCxn id="542"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9" name="Straight Arrow Connector 588">
              <a:extLst>
                <a:ext uri="{FF2B5EF4-FFF2-40B4-BE49-F238E27FC236}">
                  <a16:creationId xmlns:a16="http://schemas.microsoft.com/office/drawing/2014/main" id="{399C3548-4208-4409-A1B5-EC5C8E3D8233}"/>
                </a:ext>
              </a:extLst>
            </p:cNvPr>
            <p:cNvCxnSpPr>
              <a:cxnSpLocks/>
              <a:stCxn id="541" idx="3"/>
              <a:endCxn id="546"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90" name="Rectangle 589">
              <a:extLst>
                <a:ext uri="{FF2B5EF4-FFF2-40B4-BE49-F238E27FC236}">
                  <a16:creationId xmlns:a16="http://schemas.microsoft.com/office/drawing/2014/main" id="{5196EAB4-E146-4D90-80C2-5E85E82DA9F0}"/>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91" name="Oval 590">
              <a:extLst>
                <a:ext uri="{FF2B5EF4-FFF2-40B4-BE49-F238E27FC236}">
                  <a16:creationId xmlns:a16="http://schemas.microsoft.com/office/drawing/2014/main" id="{6C527517-7472-4440-931D-AC79FBF269D5}"/>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2" name="Oval 591">
              <a:extLst>
                <a:ext uri="{FF2B5EF4-FFF2-40B4-BE49-F238E27FC236}">
                  <a16:creationId xmlns:a16="http://schemas.microsoft.com/office/drawing/2014/main" id="{D6944B47-30C6-4223-8F5D-4D4A0F834B70}"/>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3" name="Oval 592">
              <a:extLst>
                <a:ext uri="{FF2B5EF4-FFF2-40B4-BE49-F238E27FC236}">
                  <a16:creationId xmlns:a16="http://schemas.microsoft.com/office/drawing/2014/main" id="{1623F67A-14A0-4FAD-AB9A-803E0B7E03F2}"/>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4" name="Oval 593">
              <a:extLst>
                <a:ext uri="{FF2B5EF4-FFF2-40B4-BE49-F238E27FC236}">
                  <a16:creationId xmlns:a16="http://schemas.microsoft.com/office/drawing/2014/main" id="{77BF5068-9FFA-4833-A441-5B739F2A6ACD}"/>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595" name="Curved Connector 177">
              <a:extLst>
                <a:ext uri="{FF2B5EF4-FFF2-40B4-BE49-F238E27FC236}">
                  <a16:creationId xmlns:a16="http://schemas.microsoft.com/office/drawing/2014/main" id="{1D3ABA78-297E-42A2-91FD-A8052BBEAFEC}"/>
                </a:ext>
              </a:extLst>
            </p:cNvPr>
            <p:cNvCxnSpPr>
              <a:cxnSpLocks/>
              <a:stCxn id="591" idx="7"/>
              <a:endCxn id="593"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6" name="Curved Connector 178">
              <a:extLst>
                <a:ext uri="{FF2B5EF4-FFF2-40B4-BE49-F238E27FC236}">
                  <a16:creationId xmlns:a16="http://schemas.microsoft.com/office/drawing/2014/main" id="{61AFB410-68E8-44AA-AD20-A8B0C1B93652}"/>
                </a:ext>
              </a:extLst>
            </p:cNvPr>
            <p:cNvCxnSpPr>
              <a:cxnSpLocks/>
              <a:stCxn id="591" idx="4"/>
              <a:endCxn id="594"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7" name="Curved Connector 179">
              <a:extLst>
                <a:ext uri="{FF2B5EF4-FFF2-40B4-BE49-F238E27FC236}">
                  <a16:creationId xmlns:a16="http://schemas.microsoft.com/office/drawing/2014/main" id="{58DCD6F5-9C88-475F-977B-5E030695B2B4}"/>
                </a:ext>
              </a:extLst>
            </p:cNvPr>
            <p:cNvCxnSpPr>
              <a:cxnSpLocks/>
              <a:stCxn id="593" idx="6"/>
              <a:endCxn id="593"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8" name="Curved Connector 180">
              <a:extLst>
                <a:ext uri="{FF2B5EF4-FFF2-40B4-BE49-F238E27FC236}">
                  <a16:creationId xmlns:a16="http://schemas.microsoft.com/office/drawing/2014/main" id="{2B74A216-E837-4911-A6E4-F6E23259067B}"/>
                </a:ext>
              </a:extLst>
            </p:cNvPr>
            <p:cNvCxnSpPr>
              <a:cxnSpLocks/>
              <a:stCxn id="593" idx="3"/>
              <a:endCxn id="592"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9" name="TextBox 261">
              <a:extLst>
                <a:ext uri="{FF2B5EF4-FFF2-40B4-BE49-F238E27FC236}">
                  <a16:creationId xmlns:a16="http://schemas.microsoft.com/office/drawing/2014/main" id="{5B0322CB-C0C8-4646-8D4B-5A9812750C0C}"/>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600" name="TextBox 262">
              <a:extLst>
                <a:ext uri="{FF2B5EF4-FFF2-40B4-BE49-F238E27FC236}">
                  <a16:creationId xmlns:a16="http://schemas.microsoft.com/office/drawing/2014/main" id="{9AB7443B-08ED-431E-9FB2-74F81845CC28}"/>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01" name="Group 600">
            <a:extLst>
              <a:ext uri="{FF2B5EF4-FFF2-40B4-BE49-F238E27FC236}">
                <a16:creationId xmlns:a16="http://schemas.microsoft.com/office/drawing/2014/main" id="{FD239C46-0FBA-4D24-A59D-E7F938766677}"/>
              </a:ext>
            </a:extLst>
          </p:cNvPr>
          <p:cNvGrpSpPr/>
          <p:nvPr/>
        </p:nvGrpSpPr>
        <p:grpSpPr>
          <a:xfrm>
            <a:off x="1244604" y="4463590"/>
            <a:ext cx="8089752" cy="859852"/>
            <a:chOff x="2101092" y="1741118"/>
            <a:chExt cx="8089752" cy="859852"/>
          </a:xfrm>
        </p:grpSpPr>
        <p:cxnSp>
          <p:nvCxnSpPr>
            <p:cNvPr id="602" name="Straight Arrow Connector 601">
              <a:extLst>
                <a:ext uri="{FF2B5EF4-FFF2-40B4-BE49-F238E27FC236}">
                  <a16:creationId xmlns:a16="http://schemas.microsoft.com/office/drawing/2014/main" id="{AEA77ACC-78E2-4FA3-AD96-369867A8B47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3" name="Straight Arrow Connector 602">
              <a:extLst>
                <a:ext uri="{FF2B5EF4-FFF2-40B4-BE49-F238E27FC236}">
                  <a16:creationId xmlns:a16="http://schemas.microsoft.com/office/drawing/2014/main" id="{CCF93C54-C54B-4296-B9B0-BCC68D3D15FD}"/>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4" name="Straight Arrow Connector 603">
              <a:extLst>
                <a:ext uri="{FF2B5EF4-FFF2-40B4-BE49-F238E27FC236}">
                  <a16:creationId xmlns:a16="http://schemas.microsoft.com/office/drawing/2014/main" id="{C30190DE-5666-4EAF-A4FC-694DFD86231D}"/>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5" name="Straight Arrow Connector 604">
              <a:extLst>
                <a:ext uri="{FF2B5EF4-FFF2-40B4-BE49-F238E27FC236}">
                  <a16:creationId xmlns:a16="http://schemas.microsoft.com/office/drawing/2014/main" id="{7D43BDF0-D8C9-4887-9300-E797FC6B8ECB}"/>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6" name="Straight Arrow Connector 605">
              <a:extLst>
                <a:ext uri="{FF2B5EF4-FFF2-40B4-BE49-F238E27FC236}">
                  <a16:creationId xmlns:a16="http://schemas.microsoft.com/office/drawing/2014/main" id="{D978DA40-EB1C-4415-B1D1-D54A49D7B6F3}"/>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9565AD38-C331-4AFE-BD12-D2154401CD20}"/>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08" name="Rectangle 607">
              <a:extLst>
                <a:ext uri="{FF2B5EF4-FFF2-40B4-BE49-F238E27FC236}">
                  <a16:creationId xmlns:a16="http://schemas.microsoft.com/office/drawing/2014/main" id="{595D8ADF-BEA0-4932-80CD-6C1AA8AC1111}"/>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09" name="Rectangle 608">
              <a:extLst>
                <a:ext uri="{FF2B5EF4-FFF2-40B4-BE49-F238E27FC236}">
                  <a16:creationId xmlns:a16="http://schemas.microsoft.com/office/drawing/2014/main" id="{B156CB47-86C0-4931-9A4F-DA2D5C776DAF}"/>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10" name="Freeform 442">
              <a:extLst>
                <a:ext uri="{FF2B5EF4-FFF2-40B4-BE49-F238E27FC236}">
                  <a16:creationId xmlns:a16="http://schemas.microsoft.com/office/drawing/2014/main" id="{0CCFE3C8-4A3A-4939-B4E4-A343DDF59610}"/>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1" name="Straight Connector 610">
              <a:extLst>
                <a:ext uri="{FF2B5EF4-FFF2-40B4-BE49-F238E27FC236}">
                  <a16:creationId xmlns:a16="http://schemas.microsoft.com/office/drawing/2014/main" id="{23849C2A-6E07-4BB0-AF5F-700DF5423BF8}"/>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1501B448-31D5-4A8A-94F7-1C5084DF812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3" name="Rectangle 612">
              <a:extLst>
                <a:ext uri="{FF2B5EF4-FFF2-40B4-BE49-F238E27FC236}">
                  <a16:creationId xmlns:a16="http://schemas.microsoft.com/office/drawing/2014/main" id="{3DB2A4E2-8640-4A35-B6BA-893930E6FDA9}"/>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4" name="Rectangle 613">
              <a:extLst>
                <a:ext uri="{FF2B5EF4-FFF2-40B4-BE49-F238E27FC236}">
                  <a16:creationId xmlns:a16="http://schemas.microsoft.com/office/drawing/2014/main" id="{DEA1D1D3-6891-47EF-A321-82D026BE3B44}"/>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5" name="Rectangle 614">
              <a:extLst>
                <a:ext uri="{FF2B5EF4-FFF2-40B4-BE49-F238E27FC236}">
                  <a16:creationId xmlns:a16="http://schemas.microsoft.com/office/drawing/2014/main" id="{9666CE7C-6CA7-4AC1-885D-F22E6B2F550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6" name="Freeform 355">
              <a:extLst>
                <a:ext uri="{FF2B5EF4-FFF2-40B4-BE49-F238E27FC236}">
                  <a16:creationId xmlns:a16="http://schemas.microsoft.com/office/drawing/2014/main" id="{F7FEFC65-6747-49C2-8369-B28DE5F53C18}"/>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7" name="Straight Connector 616">
              <a:extLst>
                <a:ext uri="{FF2B5EF4-FFF2-40B4-BE49-F238E27FC236}">
                  <a16:creationId xmlns:a16="http://schemas.microsoft.com/office/drawing/2014/main" id="{4D605D5A-3A3A-4A92-A561-BDD9CF954BB4}"/>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D541D451-8C78-4A00-A0F7-4AF6ECF5A78B}"/>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9" name="Freeform 352">
              <a:extLst>
                <a:ext uri="{FF2B5EF4-FFF2-40B4-BE49-F238E27FC236}">
                  <a16:creationId xmlns:a16="http://schemas.microsoft.com/office/drawing/2014/main" id="{90E2AB0F-96F9-449E-8396-CB2598906D26}"/>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20" name="Straight Connector 619">
              <a:extLst>
                <a:ext uri="{FF2B5EF4-FFF2-40B4-BE49-F238E27FC236}">
                  <a16:creationId xmlns:a16="http://schemas.microsoft.com/office/drawing/2014/main" id="{9246B4B3-B04E-40B2-8A26-3ADA68BC364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057525FC-BE8B-4FEA-8EC8-03E543C7EE27}"/>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2" name="Straight Arrow Connector 621">
              <a:extLst>
                <a:ext uri="{FF2B5EF4-FFF2-40B4-BE49-F238E27FC236}">
                  <a16:creationId xmlns:a16="http://schemas.microsoft.com/office/drawing/2014/main" id="{53C70423-7237-4E1B-BEDB-BF3359CB006C}"/>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3" name="Straight Arrow Connector 622">
              <a:extLst>
                <a:ext uri="{FF2B5EF4-FFF2-40B4-BE49-F238E27FC236}">
                  <a16:creationId xmlns:a16="http://schemas.microsoft.com/office/drawing/2014/main" id="{F8B8337F-6E9E-49C1-BA3A-B4EFEF322072}"/>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43A8ABBE-1470-45A9-BF00-24391A818A5C}"/>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05053121-BDD4-48D9-B9BA-54FAD96CA7E4}"/>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70C0F4C6-4D4D-4CC0-B1A7-0B05B659156D}"/>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2AF286C6-9FD1-4D66-B6B1-19AF1B8154F8}"/>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28" name="Rectangle 627">
              <a:extLst>
                <a:ext uri="{FF2B5EF4-FFF2-40B4-BE49-F238E27FC236}">
                  <a16:creationId xmlns:a16="http://schemas.microsoft.com/office/drawing/2014/main" id="{8DA07159-4884-4A3A-BF7D-A03014833808}"/>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29" name="Rectangle 628">
              <a:extLst>
                <a:ext uri="{FF2B5EF4-FFF2-40B4-BE49-F238E27FC236}">
                  <a16:creationId xmlns:a16="http://schemas.microsoft.com/office/drawing/2014/main" id="{29389288-B20D-4D69-901C-6F715D19B4BE}"/>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0" name="Rectangle 629">
              <a:extLst>
                <a:ext uri="{FF2B5EF4-FFF2-40B4-BE49-F238E27FC236}">
                  <a16:creationId xmlns:a16="http://schemas.microsoft.com/office/drawing/2014/main" id="{0CBB7620-C0F3-4B32-AE74-890E4530BC29}"/>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1" name="Trapezoid 630">
              <a:extLst>
                <a:ext uri="{FF2B5EF4-FFF2-40B4-BE49-F238E27FC236}">
                  <a16:creationId xmlns:a16="http://schemas.microsoft.com/office/drawing/2014/main" id="{6A5390EC-C4FE-4BD0-9932-BC26594ECC52}"/>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32" name="Trapezoid 631">
              <a:extLst>
                <a:ext uri="{FF2B5EF4-FFF2-40B4-BE49-F238E27FC236}">
                  <a16:creationId xmlns:a16="http://schemas.microsoft.com/office/drawing/2014/main" id="{B394CC36-D315-4C75-B16D-379FC7E9E9B4}"/>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3" name="Trapezoid 632">
              <a:extLst>
                <a:ext uri="{FF2B5EF4-FFF2-40B4-BE49-F238E27FC236}">
                  <a16:creationId xmlns:a16="http://schemas.microsoft.com/office/drawing/2014/main" id="{F024C19C-14CF-44F6-902A-DE22D93D09E4}"/>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4" name="Rectangle 633">
              <a:extLst>
                <a:ext uri="{FF2B5EF4-FFF2-40B4-BE49-F238E27FC236}">
                  <a16:creationId xmlns:a16="http://schemas.microsoft.com/office/drawing/2014/main" id="{D61006F1-3188-4DFC-9EF9-FD6AF03EA7A3}"/>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5" name="Rectangle 634">
              <a:extLst>
                <a:ext uri="{FF2B5EF4-FFF2-40B4-BE49-F238E27FC236}">
                  <a16:creationId xmlns:a16="http://schemas.microsoft.com/office/drawing/2014/main" id="{627E218C-E6B3-4C83-9BC8-20ABC0E7284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6" name="Rectangle 635">
              <a:extLst>
                <a:ext uri="{FF2B5EF4-FFF2-40B4-BE49-F238E27FC236}">
                  <a16:creationId xmlns:a16="http://schemas.microsoft.com/office/drawing/2014/main" id="{88BB3E1C-4AD1-4068-85B9-11F390E09795}"/>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7" name="Trapezoid 636">
              <a:extLst>
                <a:ext uri="{FF2B5EF4-FFF2-40B4-BE49-F238E27FC236}">
                  <a16:creationId xmlns:a16="http://schemas.microsoft.com/office/drawing/2014/main" id="{B4166126-CAAD-41F4-9FF5-97B84005FB5A}"/>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8" name="Trapezoid 637">
              <a:extLst>
                <a:ext uri="{FF2B5EF4-FFF2-40B4-BE49-F238E27FC236}">
                  <a16:creationId xmlns:a16="http://schemas.microsoft.com/office/drawing/2014/main" id="{3BAE081C-9194-4431-A2AA-363EDB5274F4}"/>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9" name="Trapezoid 638">
              <a:extLst>
                <a:ext uri="{FF2B5EF4-FFF2-40B4-BE49-F238E27FC236}">
                  <a16:creationId xmlns:a16="http://schemas.microsoft.com/office/drawing/2014/main" id="{14AD376F-FC61-4253-9DF7-3974B6549A78}"/>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0" name="Rectangle 639">
              <a:extLst>
                <a:ext uri="{FF2B5EF4-FFF2-40B4-BE49-F238E27FC236}">
                  <a16:creationId xmlns:a16="http://schemas.microsoft.com/office/drawing/2014/main" id="{F4E9AB91-2D6A-4DFF-B3C6-A80D0309758C}"/>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1" name="Rectangle 640">
              <a:extLst>
                <a:ext uri="{FF2B5EF4-FFF2-40B4-BE49-F238E27FC236}">
                  <a16:creationId xmlns:a16="http://schemas.microsoft.com/office/drawing/2014/main" id="{F2DDA141-26CD-424D-86F0-5102077DA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2" name="Rectangle 641">
              <a:extLst>
                <a:ext uri="{FF2B5EF4-FFF2-40B4-BE49-F238E27FC236}">
                  <a16:creationId xmlns:a16="http://schemas.microsoft.com/office/drawing/2014/main" id="{545780C9-CF11-4064-BD0C-9258F27EB235}"/>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3" name="Trapezoid 642">
              <a:extLst>
                <a:ext uri="{FF2B5EF4-FFF2-40B4-BE49-F238E27FC236}">
                  <a16:creationId xmlns:a16="http://schemas.microsoft.com/office/drawing/2014/main" id="{D0E31FB1-DEB4-46AF-A722-EF38465D01B5}"/>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4" name="Trapezoid 643">
              <a:extLst>
                <a:ext uri="{FF2B5EF4-FFF2-40B4-BE49-F238E27FC236}">
                  <a16:creationId xmlns:a16="http://schemas.microsoft.com/office/drawing/2014/main" id="{0CBD2E96-4C5D-4F22-95D1-7A62C5294659}"/>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5" name="Trapezoid 644">
              <a:extLst>
                <a:ext uri="{FF2B5EF4-FFF2-40B4-BE49-F238E27FC236}">
                  <a16:creationId xmlns:a16="http://schemas.microsoft.com/office/drawing/2014/main" id="{47E03214-6D51-400F-A2B4-2CA9AA3FE878}"/>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6" name="Rectangle 645">
              <a:extLst>
                <a:ext uri="{FF2B5EF4-FFF2-40B4-BE49-F238E27FC236}">
                  <a16:creationId xmlns:a16="http://schemas.microsoft.com/office/drawing/2014/main" id="{3295D2F4-62B8-4C62-8310-B8C1B0C78706}"/>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7" name="Rectangle 646">
              <a:extLst>
                <a:ext uri="{FF2B5EF4-FFF2-40B4-BE49-F238E27FC236}">
                  <a16:creationId xmlns:a16="http://schemas.microsoft.com/office/drawing/2014/main" id="{1D446CA4-8C3E-4DBF-9D6A-CB6065B1161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8" name="Rectangle 647">
              <a:extLst>
                <a:ext uri="{FF2B5EF4-FFF2-40B4-BE49-F238E27FC236}">
                  <a16:creationId xmlns:a16="http://schemas.microsoft.com/office/drawing/2014/main" id="{15BF6AC0-1C02-451B-ACBD-782F10652007}"/>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9" name="Trapezoid 648">
              <a:extLst>
                <a:ext uri="{FF2B5EF4-FFF2-40B4-BE49-F238E27FC236}">
                  <a16:creationId xmlns:a16="http://schemas.microsoft.com/office/drawing/2014/main" id="{FE01D9CC-09E8-47DC-B671-7F428A80D7A1}"/>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0" name="Trapezoid 649">
              <a:extLst>
                <a:ext uri="{FF2B5EF4-FFF2-40B4-BE49-F238E27FC236}">
                  <a16:creationId xmlns:a16="http://schemas.microsoft.com/office/drawing/2014/main" id="{72A340E5-AE27-488C-B51A-05E4F4FFD8E6}"/>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1" name="Trapezoid 650">
              <a:extLst>
                <a:ext uri="{FF2B5EF4-FFF2-40B4-BE49-F238E27FC236}">
                  <a16:creationId xmlns:a16="http://schemas.microsoft.com/office/drawing/2014/main" id="{F95E0350-910B-4C9B-8B52-80F4A4D5261A}"/>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652" name="Straight Arrow Connector 651">
              <a:extLst>
                <a:ext uri="{FF2B5EF4-FFF2-40B4-BE49-F238E27FC236}">
                  <a16:creationId xmlns:a16="http://schemas.microsoft.com/office/drawing/2014/main" id="{AFB64FB6-4456-4843-B6BA-6708693B7385}"/>
                </a:ext>
              </a:extLst>
            </p:cNvPr>
            <p:cNvCxnSpPr>
              <a:cxnSpLocks/>
              <a:stCxn id="657" idx="3"/>
              <a:endCxn id="608"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3" name="Straight Arrow Connector 652">
              <a:extLst>
                <a:ext uri="{FF2B5EF4-FFF2-40B4-BE49-F238E27FC236}">
                  <a16:creationId xmlns:a16="http://schemas.microsoft.com/office/drawing/2014/main" id="{E248E849-5C2C-4B77-8978-7FDA5B0EB770}"/>
                </a:ext>
              </a:extLst>
            </p:cNvPr>
            <p:cNvCxnSpPr>
              <a:cxnSpLocks/>
              <a:stCxn id="613" idx="3"/>
              <a:endCxn id="614"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4" name="Straight Arrow Connector 653">
              <a:extLst>
                <a:ext uri="{FF2B5EF4-FFF2-40B4-BE49-F238E27FC236}">
                  <a16:creationId xmlns:a16="http://schemas.microsoft.com/office/drawing/2014/main" id="{B2343359-804B-4A14-987C-5DB68502A7CF}"/>
                </a:ext>
              </a:extLst>
            </p:cNvPr>
            <p:cNvCxnSpPr>
              <a:cxnSpLocks/>
              <a:stCxn id="614" idx="3"/>
              <a:endCxn id="615"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5" name="Straight Arrow Connector 654">
              <a:extLst>
                <a:ext uri="{FF2B5EF4-FFF2-40B4-BE49-F238E27FC236}">
                  <a16:creationId xmlns:a16="http://schemas.microsoft.com/office/drawing/2014/main" id="{C0DBF09A-04FE-4E8F-A246-68E7598F9FE7}"/>
                </a:ext>
              </a:extLst>
            </p:cNvPr>
            <p:cNvCxnSpPr>
              <a:cxnSpLocks/>
              <a:stCxn id="615" idx="3"/>
              <a:endCxn id="609"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6" name="Straight Arrow Connector 655">
              <a:extLst>
                <a:ext uri="{FF2B5EF4-FFF2-40B4-BE49-F238E27FC236}">
                  <a16:creationId xmlns:a16="http://schemas.microsoft.com/office/drawing/2014/main" id="{A0B0D14A-A366-4EEC-8F1D-52783A70D31A}"/>
                </a:ext>
              </a:extLst>
            </p:cNvPr>
            <p:cNvCxnSpPr>
              <a:cxnSpLocks/>
              <a:stCxn id="608" idx="3"/>
              <a:endCxn id="613"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657" name="Rectangle 656">
              <a:extLst>
                <a:ext uri="{FF2B5EF4-FFF2-40B4-BE49-F238E27FC236}">
                  <a16:creationId xmlns:a16="http://schemas.microsoft.com/office/drawing/2014/main" id="{94978E8B-6FB9-42C4-B9A3-518D8CB71F17}"/>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58" name="Oval 657">
              <a:extLst>
                <a:ext uri="{FF2B5EF4-FFF2-40B4-BE49-F238E27FC236}">
                  <a16:creationId xmlns:a16="http://schemas.microsoft.com/office/drawing/2014/main" id="{628D365F-31B8-4E0E-89DC-526D20340C4D}"/>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59" name="Oval 658">
              <a:extLst>
                <a:ext uri="{FF2B5EF4-FFF2-40B4-BE49-F238E27FC236}">
                  <a16:creationId xmlns:a16="http://schemas.microsoft.com/office/drawing/2014/main" id="{D2BC1A0B-9779-4AC8-9D9B-7684DA86AEF5}"/>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0" name="Oval 659">
              <a:extLst>
                <a:ext uri="{FF2B5EF4-FFF2-40B4-BE49-F238E27FC236}">
                  <a16:creationId xmlns:a16="http://schemas.microsoft.com/office/drawing/2014/main" id="{8FE19ADB-016C-4FD8-A251-98C72CAF259F}"/>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1" name="Oval 660">
              <a:extLst>
                <a:ext uri="{FF2B5EF4-FFF2-40B4-BE49-F238E27FC236}">
                  <a16:creationId xmlns:a16="http://schemas.microsoft.com/office/drawing/2014/main" id="{0734A8DB-0118-4013-9D29-BEA801847AF3}"/>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62" name="Curved Connector 177">
              <a:extLst>
                <a:ext uri="{FF2B5EF4-FFF2-40B4-BE49-F238E27FC236}">
                  <a16:creationId xmlns:a16="http://schemas.microsoft.com/office/drawing/2014/main" id="{79881770-0847-45DC-82F1-1005758E041D}"/>
                </a:ext>
              </a:extLst>
            </p:cNvPr>
            <p:cNvCxnSpPr>
              <a:cxnSpLocks/>
              <a:stCxn id="658" idx="7"/>
              <a:endCxn id="660"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3" name="Curved Connector 178">
              <a:extLst>
                <a:ext uri="{FF2B5EF4-FFF2-40B4-BE49-F238E27FC236}">
                  <a16:creationId xmlns:a16="http://schemas.microsoft.com/office/drawing/2014/main" id="{8741CDC0-9A04-4F28-B429-91648D5921E1}"/>
                </a:ext>
              </a:extLst>
            </p:cNvPr>
            <p:cNvCxnSpPr>
              <a:cxnSpLocks/>
              <a:stCxn id="658" idx="4"/>
              <a:endCxn id="661"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4" name="Curved Connector 179">
              <a:extLst>
                <a:ext uri="{FF2B5EF4-FFF2-40B4-BE49-F238E27FC236}">
                  <a16:creationId xmlns:a16="http://schemas.microsoft.com/office/drawing/2014/main" id="{D9548611-8428-4E0D-9DCF-CDBDD5F5A07E}"/>
                </a:ext>
              </a:extLst>
            </p:cNvPr>
            <p:cNvCxnSpPr>
              <a:cxnSpLocks/>
              <a:stCxn id="660" idx="6"/>
              <a:endCxn id="660"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Curved Connector 180">
              <a:extLst>
                <a:ext uri="{FF2B5EF4-FFF2-40B4-BE49-F238E27FC236}">
                  <a16:creationId xmlns:a16="http://schemas.microsoft.com/office/drawing/2014/main" id="{E6B3DDAE-661C-42EB-8255-F400BC935275}"/>
                </a:ext>
              </a:extLst>
            </p:cNvPr>
            <p:cNvCxnSpPr>
              <a:cxnSpLocks/>
              <a:stCxn id="660" idx="3"/>
              <a:endCxn id="659"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7" name="TextBox 262">
              <a:extLst>
                <a:ext uri="{FF2B5EF4-FFF2-40B4-BE49-F238E27FC236}">
                  <a16:creationId xmlns:a16="http://schemas.microsoft.com/office/drawing/2014/main" id="{FB79C889-90ED-4D28-89DA-93A55AD11C8D}"/>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68" name="Group 667">
            <a:extLst>
              <a:ext uri="{FF2B5EF4-FFF2-40B4-BE49-F238E27FC236}">
                <a16:creationId xmlns:a16="http://schemas.microsoft.com/office/drawing/2014/main" id="{810CB8A7-0B69-478E-B9F5-2427196C7770}"/>
              </a:ext>
            </a:extLst>
          </p:cNvPr>
          <p:cNvGrpSpPr/>
          <p:nvPr/>
        </p:nvGrpSpPr>
        <p:grpSpPr>
          <a:xfrm>
            <a:off x="1241269" y="5408267"/>
            <a:ext cx="8089752" cy="859852"/>
            <a:chOff x="2101092" y="1741118"/>
            <a:chExt cx="8089752" cy="859852"/>
          </a:xfrm>
        </p:grpSpPr>
        <p:cxnSp>
          <p:nvCxnSpPr>
            <p:cNvPr id="669" name="Straight Arrow Connector 668">
              <a:extLst>
                <a:ext uri="{FF2B5EF4-FFF2-40B4-BE49-F238E27FC236}">
                  <a16:creationId xmlns:a16="http://schemas.microsoft.com/office/drawing/2014/main" id="{6CBBAFEA-A67C-4E3A-AAF6-5CE123E5536A}"/>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Arrow Connector 669">
              <a:extLst>
                <a:ext uri="{FF2B5EF4-FFF2-40B4-BE49-F238E27FC236}">
                  <a16:creationId xmlns:a16="http://schemas.microsoft.com/office/drawing/2014/main" id="{7AA7E612-23CB-49D9-8947-1B2E47283D3E}"/>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Arrow Connector 670">
              <a:extLst>
                <a:ext uri="{FF2B5EF4-FFF2-40B4-BE49-F238E27FC236}">
                  <a16:creationId xmlns:a16="http://schemas.microsoft.com/office/drawing/2014/main" id="{F758C5A2-5D96-466A-B4C9-DD95C545209B}"/>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2" name="Straight Arrow Connector 671">
              <a:extLst>
                <a:ext uri="{FF2B5EF4-FFF2-40B4-BE49-F238E27FC236}">
                  <a16:creationId xmlns:a16="http://schemas.microsoft.com/office/drawing/2014/main" id="{61296BE7-6D43-4A56-AFE0-18F36141CD6D}"/>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3" name="Straight Arrow Connector 672">
              <a:extLst>
                <a:ext uri="{FF2B5EF4-FFF2-40B4-BE49-F238E27FC236}">
                  <a16:creationId xmlns:a16="http://schemas.microsoft.com/office/drawing/2014/main" id="{724BC2CA-FA91-474C-8BF7-5E7F39639BBF}"/>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4" name="Straight Arrow Connector 673">
              <a:extLst>
                <a:ext uri="{FF2B5EF4-FFF2-40B4-BE49-F238E27FC236}">
                  <a16:creationId xmlns:a16="http://schemas.microsoft.com/office/drawing/2014/main" id="{9EF86A82-34FE-49A2-9095-D22FFC7D91B9}"/>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5" name="Rectangle 674">
              <a:extLst>
                <a:ext uri="{FF2B5EF4-FFF2-40B4-BE49-F238E27FC236}">
                  <a16:creationId xmlns:a16="http://schemas.microsoft.com/office/drawing/2014/main" id="{9DBC49B0-E390-440A-A339-FC9917C8E0EB}"/>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76" name="Rectangle 675">
              <a:extLst>
                <a:ext uri="{FF2B5EF4-FFF2-40B4-BE49-F238E27FC236}">
                  <a16:creationId xmlns:a16="http://schemas.microsoft.com/office/drawing/2014/main" id="{1E1A016F-5A20-49C4-900E-EBBB58CD697B}"/>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77" name="Freeform 442">
              <a:extLst>
                <a:ext uri="{FF2B5EF4-FFF2-40B4-BE49-F238E27FC236}">
                  <a16:creationId xmlns:a16="http://schemas.microsoft.com/office/drawing/2014/main" id="{4CB7694B-E341-4F08-9763-30596F8BC88D}"/>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78" name="Straight Connector 677">
              <a:extLst>
                <a:ext uri="{FF2B5EF4-FFF2-40B4-BE49-F238E27FC236}">
                  <a16:creationId xmlns:a16="http://schemas.microsoft.com/office/drawing/2014/main" id="{BA6398F5-EE4E-431F-B3FD-27B69A9FD05B}"/>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a:extLst>
                <a:ext uri="{FF2B5EF4-FFF2-40B4-BE49-F238E27FC236}">
                  <a16:creationId xmlns:a16="http://schemas.microsoft.com/office/drawing/2014/main" id="{D6C9632F-8276-4467-9F00-B1F6DA7D4CF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0" name="Rectangle 679">
              <a:extLst>
                <a:ext uri="{FF2B5EF4-FFF2-40B4-BE49-F238E27FC236}">
                  <a16:creationId xmlns:a16="http://schemas.microsoft.com/office/drawing/2014/main" id="{43540D27-51EB-4B21-B69C-85BCEAA8641D}"/>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1" name="Rectangle 680">
              <a:extLst>
                <a:ext uri="{FF2B5EF4-FFF2-40B4-BE49-F238E27FC236}">
                  <a16:creationId xmlns:a16="http://schemas.microsoft.com/office/drawing/2014/main" id="{31FDA54F-498F-4508-979D-A3E92C4273C8}"/>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2" name="Rectangle 681">
              <a:extLst>
                <a:ext uri="{FF2B5EF4-FFF2-40B4-BE49-F238E27FC236}">
                  <a16:creationId xmlns:a16="http://schemas.microsoft.com/office/drawing/2014/main" id="{FC5B5F06-40CC-424C-A8C4-A296894D95DC}"/>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3" name="Freeform 355">
              <a:extLst>
                <a:ext uri="{FF2B5EF4-FFF2-40B4-BE49-F238E27FC236}">
                  <a16:creationId xmlns:a16="http://schemas.microsoft.com/office/drawing/2014/main" id="{12EC076F-01D5-45B2-AF38-C9555C70ED6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4" name="Straight Connector 683">
              <a:extLst>
                <a:ext uri="{FF2B5EF4-FFF2-40B4-BE49-F238E27FC236}">
                  <a16:creationId xmlns:a16="http://schemas.microsoft.com/office/drawing/2014/main" id="{A5C39E57-DDAA-47F1-803A-E6223E793A6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5" name="Straight Connector 684">
              <a:extLst>
                <a:ext uri="{FF2B5EF4-FFF2-40B4-BE49-F238E27FC236}">
                  <a16:creationId xmlns:a16="http://schemas.microsoft.com/office/drawing/2014/main" id="{2D62334A-14DE-4017-B208-95054D4AADB4}"/>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6" name="Freeform 352">
              <a:extLst>
                <a:ext uri="{FF2B5EF4-FFF2-40B4-BE49-F238E27FC236}">
                  <a16:creationId xmlns:a16="http://schemas.microsoft.com/office/drawing/2014/main" id="{29216A54-2A49-4703-94D0-A81B6E452DE9}"/>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7" name="Straight Connector 686">
              <a:extLst>
                <a:ext uri="{FF2B5EF4-FFF2-40B4-BE49-F238E27FC236}">
                  <a16:creationId xmlns:a16="http://schemas.microsoft.com/office/drawing/2014/main" id="{BE93E3FC-80EC-4022-8D8B-E0C0DF320F1D}"/>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8" name="Straight Connector 687">
              <a:extLst>
                <a:ext uri="{FF2B5EF4-FFF2-40B4-BE49-F238E27FC236}">
                  <a16:creationId xmlns:a16="http://schemas.microsoft.com/office/drawing/2014/main" id="{C41B3EAB-B7A3-4326-B3D5-EBF0DB7EF240}"/>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9" name="Straight Arrow Connector 688">
              <a:extLst>
                <a:ext uri="{FF2B5EF4-FFF2-40B4-BE49-F238E27FC236}">
                  <a16:creationId xmlns:a16="http://schemas.microsoft.com/office/drawing/2014/main" id="{4F99461B-B0F7-44B0-A18C-58BCF479BB21}"/>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0" name="Straight Arrow Connector 689">
              <a:extLst>
                <a:ext uri="{FF2B5EF4-FFF2-40B4-BE49-F238E27FC236}">
                  <a16:creationId xmlns:a16="http://schemas.microsoft.com/office/drawing/2014/main" id="{6B11D18F-E4A5-4337-928B-B7439FA1F0A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Arrow Connector 690">
              <a:extLst>
                <a:ext uri="{FF2B5EF4-FFF2-40B4-BE49-F238E27FC236}">
                  <a16:creationId xmlns:a16="http://schemas.microsoft.com/office/drawing/2014/main" id="{D984B104-E580-4F1C-BCE8-73B86E1507D2}"/>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Arrow Connector 691">
              <a:extLst>
                <a:ext uri="{FF2B5EF4-FFF2-40B4-BE49-F238E27FC236}">
                  <a16:creationId xmlns:a16="http://schemas.microsoft.com/office/drawing/2014/main" id="{9B1B977A-0953-4C28-80B8-1074A436CC50}"/>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Arrow Connector 692">
              <a:extLst>
                <a:ext uri="{FF2B5EF4-FFF2-40B4-BE49-F238E27FC236}">
                  <a16:creationId xmlns:a16="http://schemas.microsoft.com/office/drawing/2014/main" id="{A9343D10-BCB1-4305-996D-761FB639422E}"/>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Arrow Connector 693">
              <a:extLst>
                <a:ext uri="{FF2B5EF4-FFF2-40B4-BE49-F238E27FC236}">
                  <a16:creationId xmlns:a16="http://schemas.microsoft.com/office/drawing/2014/main" id="{C7B959FE-2EB0-4C81-AAA2-BE36E4F76295}"/>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95" name="Rectangle 694">
              <a:extLst>
                <a:ext uri="{FF2B5EF4-FFF2-40B4-BE49-F238E27FC236}">
                  <a16:creationId xmlns:a16="http://schemas.microsoft.com/office/drawing/2014/main" id="{DF8E6E47-8FFC-4C21-A084-3FDD1B01227B}"/>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96" name="Rectangle 695">
              <a:extLst>
                <a:ext uri="{FF2B5EF4-FFF2-40B4-BE49-F238E27FC236}">
                  <a16:creationId xmlns:a16="http://schemas.microsoft.com/office/drawing/2014/main" id="{ECE75E58-AD45-4D13-9A29-3941BC2A1322}"/>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7" name="Rectangle 696">
              <a:extLst>
                <a:ext uri="{FF2B5EF4-FFF2-40B4-BE49-F238E27FC236}">
                  <a16:creationId xmlns:a16="http://schemas.microsoft.com/office/drawing/2014/main" id="{174E0F31-95CF-45EF-8A94-AC8959BDA03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8" name="Trapezoid 697">
              <a:extLst>
                <a:ext uri="{FF2B5EF4-FFF2-40B4-BE49-F238E27FC236}">
                  <a16:creationId xmlns:a16="http://schemas.microsoft.com/office/drawing/2014/main" id="{BBD810F0-2654-4BCA-8EAA-20E44B3B287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99" name="Trapezoid 698">
              <a:extLst>
                <a:ext uri="{FF2B5EF4-FFF2-40B4-BE49-F238E27FC236}">
                  <a16:creationId xmlns:a16="http://schemas.microsoft.com/office/drawing/2014/main" id="{4F7C9369-E951-40DE-8E2D-9491F9946262}"/>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0" name="Trapezoid 699">
              <a:extLst>
                <a:ext uri="{FF2B5EF4-FFF2-40B4-BE49-F238E27FC236}">
                  <a16:creationId xmlns:a16="http://schemas.microsoft.com/office/drawing/2014/main" id="{726E523D-3F64-4EC0-A5A4-B1ADEE586023}"/>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1" name="Rectangle 700">
              <a:extLst>
                <a:ext uri="{FF2B5EF4-FFF2-40B4-BE49-F238E27FC236}">
                  <a16:creationId xmlns:a16="http://schemas.microsoft.com/office/drawing/2014/main" id="{08157092-7665-4122-9A64-DCBC4232D865}"/>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2" name="Rectangle 701">
              <a:extLst>
                <a:ext uri="{FF2B5EF4-FFF2-40B4-BE49-F238E27FC236}">
                  <a16:creationId xmlns:a16="http://schemas.microsoft.com/office/drawing/2014/main" id="{169241A8-A0CB-4B9F-A92B-014F8AE38E7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3" name="Rectangle 702">
              <a:extLst>
                <a:ext uri="{FF2B5EF4-FFF2-40B4-BE49-F238E27FC236}">
                  <a16:creationId xmlns:a16="http://schemas.microsoft.com/office/drawing/2014/main" id="{BFA8B6F8-84A9-4C90-8983-4030AD5E4502}"/>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4" name="Trapezoid 703">
              <a:extLst>
                <a:ext uri="{FF2B5EF4-FFF2-40B4-BE49-F238E27FC236}">
                  <a16:creationId xmlns:a16="http://schemas.microsoft.com/office/drawing/2014/main" id="{AC3C4E0B-EB4A-4845-9D10-B5809C64B92B}"/>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5" name="Trapezoid 704">
              <a:extLst>
                <a:ext uri="{FF2B5EF4-FFF2-40B4-BE49-F238E27FC236}">
                  <a16:creationId xmlns:a16="http://schemas.microsoft.com/office/drawing/2014/main" id="{BAA9AB8B-98E2-4429-B4EB-B37FD4DEAA31}"/>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6" name="Trapezoid 705">
              <a:extLst>
                <a:ext uri="{FF2B5EF4-FFF2-40B4-BE49-F238E27FC236}">
                  <a16:creationId xmlns:a16="http://schemas.microsoft.com/office/drawing/2014/main" id="{021FCD24-E24A-4FD6-9A15-56AE730578DE}"/>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7" name="Rectangle 706">
              <a:extLst>
                <a:ext uri="{FF2B5EF4-FFF2-40B4-BE49-F238E27FC236}">
                  <a16:creationId xmlns:a16="http://schemas.microsoft.com/office/drawing/2014/main" id="{6EA1BAC4-9466-44DD-B689-084973DC83F8}"/>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8" name="Rectangle 707">
              <a:extLst>
                <a:ext uri="{FF2B5EF4-FFF2-40B4-BE49-F238E27FC236}">
                  <a16:creationId xmlns:a16="http://schemas.microsoft.com/office/drawing/2014/main" id="{87B25FB9-4B25-4D33-9302-FD73F0D015EB}"/>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9" name="Rectangle 708">
              <a:extLst>
                <a:ext uri="{FF2B5EF4-FFF2-40B4-BE49-F238E27FC236}">
                  <a16:creationId xmlns:a16="http://schemas.microsoft.com/office/drawing/2014/main" id="{E66443C8-1823-417B-B8CF-876DF7873D8F}"/>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0" name="Trapezoid 709">
              <a:extLst>
                <a:ext uri="{FF2B5EF4-FFF2-40B4-BE49-F238E27FC236}">
                  <a16:creationId xmlns:a16="http://schemas.microsoft.com/office/drawing/2014/main" id="{9BCFDAD0-CFFA-466C-9AD0-1DA31EA1BEAB}"/>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1" name="Trapezoid 710">
              <a:extLst>
                <a:ext uri="{FF2B5EF4-FFF2-40B4-BE49-F238E27FC236}">
                  <a16:creationId xmlns:a16="http://schemas.microsoft.com/office/drawing/2014/main" id="{4311DE85-CE3A-49BA-BABB-BF292CB8AA87}"/>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2" name="Trapezoid 711">
              <a:extLst>
                <a:ext uri="{FF2B5EF4-FFF2-40B4-BE49-F238E27FC236}">
                  <a16:creationId xmlns:a16="http://schemas.microsoft.com/office/drawing/2014/main" id="{911BD7A0-A224-4503-9B8A-EB632C265CDD}"/>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3" name="Rectangle 712">
              <a:extLst>
                <a:ext uri="{FF2B5EF4-FFF2-40B4-BE49-F238E27FC236}">
                  <a16:creationId xmlns:a16="http://schemas.microsoft.com/office/drawing/2014/main" id="{935EB1FD-DBC6-4797-8A56-87F82D974D8B}"/>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4" name="Rectangle 713">
              <a:extLst>
                <a:ext uri="{FF2B5EF4-FFF2-40B4-BE49-F238E27FC236}">
                  <a16:creationId xmlns:a16="http://schemas.microsoft.com/office/drawing/2014/main" id="{6CD1A6AC-10FD-4155-B35C-5B469B53500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5" name="Rectangle 714">
              <a:extLst>
                <a:ext uri="{FF2B5EF4-FFF2-40B4-BE49-F238E27FC236}">
                  <a16:creationId xmlns:a16="http://schemas.microsoft.com/office/drawing/2014/main" id="{EE2B5D02-5F45-46E6-A987-0BF70D711126}"/>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6" name="Trapezoid 715">
              <a:extLst>
                <a:ext uri="{FF2B5EF4-FFF2-40B4-BE49-F238E27FC236}">
                  <a16:creationId xmlns:a16="http://schemas.microsoft.com/office/drawing/2014/main" id="{0975A250-2EB5-44B9-8448-B68897058F9C}"/>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7" name="Trapezoid 716">
              <a:extLst>
                <a:ext uri="{FF2B5EF4-FFF2-40B4-BE49-F238E27FC236}">
                  <a16:creationId xmlns:a16="http://schemas.microsoft.com/office/drawing/2014/main" id="{81A9E198-A11E-4B90-AC23-445DD00EBD00}"/>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8" name="Trapezoid 717">
              <a:extLst>
                <a:ext uri="{FF2B5EF4-FFF2-40B4-BE49-F238E27FC236}">
                  <a16:creationId xmlns:a16="http://schemas.microsoft.com/office/drawing/2014/main" id="{D50FBCE1-3E7A-4598-957E-92E8A84E4AE1}"/>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719" name="Straight Arrow Connector 718">
              <a:extLst>
                <a:ext uri="{FF2B5EF4-FFF2-40B4-BE49-F238E27FC236}">
                  <a16:creationId xmlns:a16="http://schemas.microsoft.com/office/drawing/2014/main" id="{CFE9FABF-D4D8-4D59-B7A1-4B23BEA6BA88}"/>
                </a:ext>
              </a:extLst>
            </p:cNvPr>
            <p:cNvCxnSpPr>
              <a:cxnSpLocks/>
              <a:stCxn id="724" idx="3"/>
              <a:endCxn id="675"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0" name="Straight Arrow Connector 719">
              <a:extLst>
                <a:ext uri="{FF2B5EF4-FFF2-40B4-BE49-F238E27FC236}">
                  <a16:creationId xmlns:a16="http://schemas.microsoft.com/office/drawing/2014/main" id="{C3400C3A-7DA5-4EE0-BA04-77C481F63688}"/>
                </a:ext>
              </a:extLst>
            </p:cNvPr>
            <p:cNvCxnSpPr>
              <a:cxnSpLocks/>
              <a:stCxn id="680" idx="3"/>
              <a:endCxn id="681"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1" name="Straight Arrow Connector 720">
              <a:extLst>
                <a:ext uri="{FF2B5EF4-FFF2-40B4-BE49-F238E27FC236}">
                  <a16:creationId xmlns:a16="http://schemas.microsoft.com/office/drawing/2014/main" id="{9CCBC0F0-7157-40C8-9215-7BD4E194A1FC}"/>
                </a:ext>
              </a:extLst>
            </p:cNvPr>
            <p:cNvCxnSpPr>
              <a:cxnSpLocks/>
              <a:stCxn id="681" idx="3"/>
              <a:endCxn id="682"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2" name="Straight Arrow Connector 721">
              <a:extLst>
                <a:ext uri="{FF2B5EF4-FFF2-40B4-BE49-F238E27FC236}">
                  <a16:creationId xmlns:a16="http://schemas.microsoft.com/office/drawing/2014/main" id="{01079AFC-67E0-4C30-B3B5-6ECD861F0E49}"/>
                </a:ext>
              </a:extLst>
            </p:cNvPr>
            <p:cNvCxnSpPr>
              <a:cxnSpLocks/>
              <a:stCxn id="682" idx="3"/>
              <a:endCxn id="676"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3" name="Straight Arrow Connector 722">
              <a:extLst>
                <a:ext uri="{FF2B5EF4-FFF2-40B4-BE49-F238E27FC236}">
                  <a16:creationId xmlns:a16="http://schemas.microsoft.com/office/drawing/2014/main" id="{3D8E8A04-3292-45F7-941F-B839A1DC6176}"/>
                </a:ext>
              </a:extLst>
            </p:cNvPr>
            <p:cNvCxnSpPr>
              <a:cxnSpLocks/>
              <a:stCxn id="675" idx="3"/>
              <a:endCxn id="680"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724" name="Rectangle 723">
              <a:extLst>
                <a:ext uri="{FF2B5EF4-FFF2-40B4-BE49-F238E27FC236}">
                  <a16:creationId xmlns:a16="http://schemas.microsoft.com/office/drawing/2014/main" id="{A4682B8F-BA8C-4BD5-BFDF-4768D70FAF33}"/>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25" name="Oval 724">
              <a:extLst>
                <a:ext uri="{FF2B5EF4-FFF2-40B4-BE49-F238E27FC236}">
                  <a16:creationId xmlns:a16="http://schemas.microsoft.com/office/drawing/2014/main" id="{BEA1917F-637C-489C-89EC-44228865BCD9}"/>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6" name="Oval 725">
              <a:extLst>
                <a:ext uri="{FF2B5EF4-FFF2-40B4-BE49-F238E27FC236}">
                  <a16:creationId xmlns:a16="http://schemas.microsoft.com/office/drawing/2014/main" id="{4627E80F-0760-4146-9490-5D46D39B0FC6}"/>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7" name="Oval 726">
              <a:extLst>
                <a:ext uri="{FF2B5EF4-FFF2-40B4-BE49-F238E27FC236}">
                  <a16:creationId xmlns:a16="http://schemas.microsoft.com/office/drawing/2014/main" id="{41D04678-E87B-4792-B12C-44DD739B6907}"/>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8" name="Oval 727">
              <a:extLst>
                <a:ext uri="{FF2B5EF4-FFF2-40B4-BE49-F238E27FC236}">
                  <a16:creationId xmlns:a16="http://schemas.microsoft.com/office/drawing/2014/main" id="{1AEBA7D3-DB8C-40C3-8213-8EE669C68676}"/>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729" name="Curved Connector 177">
              <a:extLst>
                <a:ext uri="{FF2B5EF4-FFF2-40B4-BE49-F238E27FC236}">
                  <a16:creationId xmlns:a16="http://schemas.microsoft.com/office/drawing/2014/main" id="{943FFCED-07BF-4570-A430-4851B78DCD8F}"/>
                </a:ext>
              </a:extLst>
            </p:cNvPr>
            <p:cNvCxnSpPr>
              <a:cxnSpLocks/>
              <a:stCxn id="725" idx="7"/>
              <a:endCxn id="727"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0" name="Curved Connector 178">
              <a:extLst>
                <a:ext uri="{FF2B5EF4-FFF2-40B4-BE49-F238E27FC236}">
                  <a16:creationId xmlns:a16="http://schemas.microsoft.com/office/drawing/2014/main" id="{6448C223-923E-467B-9270-EAE3E204ACF7}"/>
                </a:ext>
              </a:extLst>
            </p:cNvPr>
            <p:cNvCxnSpPr>
              <a:cxnSpLocks/>
              <a:stCxn id="725" idx="4"/>
              <a:endCxn id="728"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1" name="Curved Connector 179">
              <a:extLst>
                <a:ext uri="{FF2B5EF4-FFF2-40B4-BE49-F238E27FC236}">
                  <a16:creationId xmlns:a16="http://schemas.microsoft.com/office/drawing/2014/main" id="{3566BFB1-0F65-4AC3-990D-0FD74CA351CE}"/>
                </a:ext>
              </a:extLst>
            </p:cNvPr>
            <p:cNvCxnSpPr>
              <a:cxnSpLocks/>
              <a:stCxn id="727" idx="6"/>
              <a:endCxn id="727"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2" name="Curved Connector 180">
              <a:extLst>
                <a:ext uri="{FF2B5EF4-FFF2-40B4-BE49-F238E27FC236}">
                  <a16:creationId xmlns:a16="http://schemas.microsoft.com/office/drawing/2014/main" id="{3CB0F816-04A2-48F5-BCA2-8D0732AB030C}"/>
                </a:ext>
              </a:extLst>
            </p:cNvPr>
            <p:cNvCxnSpPr>
              <a:cxnSpLocks/>
              <a:stCxn id="727" idx="3"/>
              <a:endCxn id="726"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3" name="TextBox 261">
              <a:extLst>
                <a:ext uri="{FF2B5EF4-FFF2-40B4-BE49-F238E27FC236}">
                  <a16:creationId xmlns:a16="http://schemas.microsoft.com/office/drawing/2014/main" id="{872C16E2-19E6-4414-A246-3C929DD9B718}"/>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734" name="TextBox 262">
              <a:extLst>
                <a:ext uri="{FF2B5EF4-FFF2-40B4-BE49-F238E27FC236}">
                  <a16:creationId xmlns:a16="http://schemas.microsoft.com/office/drawing/2014/main" id="{7FD76962-8F68-4261-85F9-940911D12FF6}"/>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sp>
        <p:nvSpPr>
          <p:cNvPr id="739" name="TextBox 738">
            <a:extLst>
              <a:ext uri="{FF2B5EF4-FFF2-40B4-BE49-F238E27FC236}">
                <a16:creationId xmlns:a16="http://schemas.microsoft.com/office/drawing/2014/main" id="{9245C144-2EB2-4994-9E3F-0778A2D42BC7}"/>
              </a:ext>
            </a:extLst>
          </p:cNvPr>
          <p:cNvSpPr txBox="1"/>
          <p:nvPr/>
        </p:nvSpPr>
        <p:spPr>
          <a:xfrm>
            <a:off x="9529949" y="3070366"/>
            <a:ext cx="767302" cy="369332"/>
          </a:xfrm>
          <a:prstGeom prst="rect">
            <a:avLst/>
          </a:prstGeom>
          <a:noFill/>
        </p:spPr>
        <p:txBody>
          <a:bodyPr wrap="square" rtlCol="0">
            <a:spAutoFit/>
          </a:bodyPr>
          <a:lstStyle/>
          <a:p>
            <a:r>
              <a:rPr lang="en-US" dirty="0"/>
              <a:t>Pipe 0</a:t>
            </a:r>
          </a:p>
        </p:txBody>
      </p:sp>
      <p:sp>
        <p:nvSpPr>
          <p:cNvPr id="740" name="TextBox 739">
            <a:extLst>
              <a:ext uri="{FF2B5EF4-FFF2-40B4-BE49-F238E27FC236}">
                <a16:creationId xmlns:a16="http://schemas.microsoft.com/office/drawing/2014/main" id="{A5FDEDEB-1B15-407D-99A9-5629E4D51610}"/>
              </a:ext>
            </a:extLst>
          </p:cNvPr>
          <p:cNvSpPr txBox="1"/>
          <p:nvPr/>
        </p:nvSpPr>
        <p:spPr>
          <a:xfrm>
            <a:off x="9529949" y="4057898"/>
            <a:ext cx="767302" cy="369332"/>
          </a:xfrm>
          <a:prstGeom prst="rect">
            <a:avLst/>
          </a:prstGeom>
          <a:noFill/>
        </p:spPr>
        <p:txBody>
          <a:bodyPr wrap="square" rtlCol="0">
            <a:spAutoFit/>
          </a:bodyPr>
          <a:lstStyle/>
          <a:p>
            <a:r>
              <a:rPr lang="en-US" dirty="0"/>
              <a:t>Pipe 1</a:t>
            </a:r>
          </a:p>
        </p:txBody>
      </p:sp>
      <p:sp>
        <p:nvSpPr>
          <p:cNvPr id="741" name="TextBox 740">
            <a:extLst>
              <a:ext uri="{FF2B5EF4-FFF2-40B4-BE49-F238E27FC236}">
                <a16:creationId xmlns:a16="http://schemas.microsoft.com/office/drawing/2014/main" id="{AFB63CF4-4DA0-4710-8E6B-F03F1EEC48DB}"/>
              </a:ext>
            </a:extLst>
          </p:cNvPr>
          <p:cNvSpPr txBox="1"/>
          <p:nvPr/>
        </p:nvSpPr>
        <p:spPr>
          <a:xfrm>
            <a:off x="9529182" y="5010143"/>
            <a:ext cx="767302" cy="369332"/>
          </a:xfrm>
          <a:prstGeom prst="rect">
            <a:avLst/>
          </a:prstGeom>
          <a:noFill/>
        </p:spPr>
        <p:txBody>
          <a:bodyPr wrap="square" rtlCol="0">
            <a:spAutoFit/>
          </a:bodyPr>
          <a:lstStyle/>
          <a:p>
            <a:r>
              <a:rPr lang="en-US" dirty="0"/>
              <a:t>Pipe 2</a:t>
            </a:r>
          </a:p>
        </p:txBody>
      </p:sp>
      <p:sp>
        <p:nvSpPr>
          <p:cNvPr id="742" name="TextBox 741">
            <a:extLst>
              <a:ext uri="{FF2B5EF4-FFF2-40B4-BE49-F238E27FC236}">
                <a16:creationId xmlns:a16="http://schemas.microsoft.com/office/drawing/2014/main" id="{30E209AF-3249-401D-A69A-5C643A82C59B}"/>
              </a:ext>
            </a:extLst>
          </p:cNvPr>
          <p:cNvSpPr txBox="1"/>
          <p:nvPr/>
        </p:nvSpPr>
        <p:spPr>
          <a:xfrm>
            <a:off x="9529657" y="5976726"/>
            <a:ext cx="767302" cy="369332"/>
          </a:xfrm>
          <a:prstGeom prst="rect">
            <a:avLst/>
          </a:prstGeom>
          <a:noFill/>
        </p:spPr>
        <p:txBody>
          <a:bodyPr wrap="square" rtlCol="0">
            <a:spAutoFit/>
          </a:bodyPr>
          <a:lstStyle/>
          <a:p>
            <a:r>
              <a:rPr lang="en-US" dirty="0"/>
              <a:t>Pipe 3</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256B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75.7%</a:t>
            </a:r>
            <a:r>
              <a:rPr lang="en-US" sz="2800" dirty="0"/>
              <a:t> network efficiency</a:t>
            </a:r>
          </a:p>
        </p:txBody>
      </p:sp>
      <p:sp>
        <p:nvSpPr>
          <p:cNvPr id="3" name="Date Placeholder 2">
            <a:extLst>
              <a:ext uri="{FF2B5EF4-FFF2-40B4-BE49-F238E27FC236}">
                <a16:creationId xmlns:a16="http://schemas.microsoft.com/office/drawing/2014/main" id="{6E08C181-983E-F248-991C-18DB1E3A8471}"/>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CACE053-FCA1-5A45-9B5A-08943F1540F1}"/>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E4A43D95-E824-9A47-9902-F2AFC78A6699}"/>
              </a:ext>
            </a:extLst>
          </p:cNvPr>
          <p:cNvSpPr>
            <a:spLocks noGrp="1"/>
          </p:cNvSpPr>
          <p:nvPr>
            <p:ph type="sldNum" sz="quarter" idx="12"/>
          </p:nvPr>
        </p:nvSpPr>
        <p:spPr/>
        <p:txBody>
          <a:bodyPr/>
          <a:lstStyle/>
          <a:p>
            <a:fld id="{5D008438-4C73-F648-9FA9-AAA875096050}" type="slidenum">
              <a:rPr lang="en-US" smtClean="0"/>
              <a:t>36</a:t>
            </a:fld>
            <a:endParaRPr lang="en-US"/>
          </a:p>
        </p:txBody>
      </p:sp>
    </p:spTree>
    <p:extLst>
      <p:ext uri="{BB962C8B-B14F-4D97-AF65-F5344CB8AC3E}">
        <p14:creationId xmlns:p14="http://schemas.microsoft.com/office/powerpoint/2010/main" val="381458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6FFF54DF-2D0F-8348-84A0-241DC0D475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1648" y="4816003"/>
            <a:ext cx="4522507" cy="1418828"/>
          </a:xfrm>
          <a:prstGeom prst="rect">
            <a:avLst/>
          </a:prstGeom>
        </p:spPr>
      </p:pic>
      <p:sp>
        <p:nvSpPr>
          <p:cNvPr id="2" name="Title 1">
            <a:extLst>
              <a:ext uri="{FF2B5EF4-FFF2-40B4-BE49-F238E27FC236}">
                <a16:creationId xmlns:a16="http://schemas.microsoft.com/office/drawing/2014/main" id="{B958C79B-9DF8-F849-9702-01B582A0F01A}"/>
              </a:ext>
            </a:extLst>
          </p:cNvPr>
          <p:cNvSpPr>
            <a:spLocks noGrp="1"/>
          </p:cNvSpPr>
          <p:nvPr>
            <p:ph type="title"/>
          </p:nvPr>
        </p:nvSpPr>
        <p:spPr>
          <a:xfrm>
            <a:off x="410606" y="365125"/>
            <a:ext cx="10515600" cy="919011"/>
          </a:xfrm>
        </p:spPr>
        <p:txBody>
          <a:bodyPr/>
          <a:lstStyle/>
          <a:p>
            <a:r>
              <a:rPr lang="en-US" dirty="0"/>
              <a:t>A closer look at model synchronization</a:t>
            </a:r>
          </a:p>
        </p:txBody>
      </p:sp>
      <p:cxnSp>
        <p:nvCxnSpPr>
          <p:cNvPr id="54" name="Straight Connector 53">
            <a:extLst>
              <a:ext uri="{FF2B5EF4-FFF2-40B4-BE49-F238E27FC236}">
                <a16:creationId xmlns:a16="http://schemas.microsoft.com/office/drawing/2014/main" id="{C23F2388-1BB1-D24F-AC4C-2FE254AFF82F}"/>
              </a:ext>
            </a:extLst>
          </p:cNvPr>
          <p:cNvCxnSpPr>
            <a:cxnSpLocks/>
            <a:stCxn id="36"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4561E6-57A8-2640-9E96-F73F1F5E1576}"/>
              </a:ext>
            </a:extLst>
          </p:cNvPr>
          <p:cNvCxnSpPr>
            <a:cxnSpLocks/>
            <a:stCxn id="139"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9943B7F-9730-764E-98C5-AED24F076D5E}"/>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a:ln>
                  <a:noFill/>
                </a:ln>
                <a:solidFill>
                  <a:prstClr val="black"/>
                </a:solidFill>
                <a:effectLst/>
                <a:uLnTx/>
                <a:uFillTx/>
              </a:rPr>
              <a:t>Switch</a:t>
            </a:r>
          </a:p>
        </p:txBody>
      </p:sp>
      <p:cxnSp>
        <p:nvCxnSpPr>
          <p:cNvPr id="70" name="Straight Connector 69">
            <a:extLst>
              <a:ext uri="{FF2B5EF4-FFF2-40B4-BE49-F238E27FC236}">
                <a16:creationId xmlns:a16="http://schemas.microsoft.com/office/drawing/2014/main" id="{C77671E9-D899-0645-B0E7-085219A2AFC8}"/>
              </a:ext>
            </a:extLst>
          </p:cNvPr>
          <p:cNvCxnSpPr>
            <a:cxnSpLocks/>
            <a:stCxn id="114"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FB6D70-E57F-CF4E-92DE-BA11E33104C3}"/>
              </a:ext>
            </a:extLst>
          </p:cNvPr>
          <p:cNvCxnSpPr>
            <a:cxnSpLocks/>
            <a:stCxn id="81"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7C9168-C020-C647-9B5B-80B97B7D39A0}"/>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A1C24D2-A488-5842-9FFF-EFEB9737FC38}"/>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784AE99-AF72-8048-B2E2-4386F9873329}"/>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CBF933BF-CF98-E243-BF4F-7BA54AA219A0}"/>
              </a:ext>
            </a:extLst>
          </p:cNvPr>
          <p:cNvCxnSpPr>
            <a:cxnSpLocks/>
          </p:cNvCxnSpPr>
          <p:nvPr/>
        </p:nvCxnSpPr>
        <p:spPr>
          <a:xfrm flipV="1">
            <a:off x="634372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211414D-DFE2-BF48-A16F-46391195546B}"/>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493C3891-E099-074B-91DD-52514DB93B8E}"/>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704A7FC-C7AA-F946-935C-E9DF6F98F9F8}"/>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44501F6-AF49-A448-A163-290DD702C626}"/>
              </a:ext>
            </a:extLst>
          </p:cNvPr>
          <p:cNvCxnSpPr>
            <a:cxnSpLocks/>
          </p:cNvCxnSpPr>
          <p:nvPr/>
        </p:nvCxnSpPr>
        <p:spPr>
          <a:xfrm flipH="1">
            <a:off x="681145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CDF19D7C-E9E2-3F48-912F-E12FDBC9534F}"/>
              </a:ext>
            </a:extLst>
          </p:cNvPr>
          <p:cNvSpPr txBox="1"/>
          <p:nvPr/>
        </p:nvSpPr>
        <p:spPr>
          <a:xfrm>
            <a:off x="212089" y="4665171"/>
            <a:ext cx="386306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prstClr val="black"/>
                </a:solidFill>
                <a:effectLst/>
                <a:uLnTx/>
                <a:uFillTx/>
              </a:rPr>
              <a:t>Distributed ML scales poorly due to communication costs</a:t>
            </a:r>
          </a:p>
        </p:txBody>
      </p:sp>
      <p:sp>
        <p:nvSpPr>
          <p:cNvPr id="80" name="TextBox 79">
            <a:extLst>
              <a:ext uri="{FF2B5EF4-FFF2-40B4-BE49-F238E27FC236}">
                <a16:creationId xmlns:a16="http://schemas.microsoft.com/office/drawing/2014/main" id="{31243F10-E3E7-7D4D-925B-C8F0387B74A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12" name="Group 11">
            <a:extLst>
              <a:ext uri="{FF2B5EF4-FFF2-40B4-BE49-F238E27FC236}">
                <a16:creationId xmlns:a16="http://schemas.microsoft.com/office/drawing/2014/main" id="{0C6E9DA0-03BA-4B4E-BA9C-6DA6618AC853}"/>
              </a:ext>
            </a:extLst>
          </p:cNvPr>
          <p:cNvGrpSpPr/>
          <p:nvPr/>
        </p:nvGrpSpPr>
        <p:grpSpPr>
          <a:xfrm>
            <a:off x="587132" y="2050646"/>
            <a:ext cx="1997765" cy="1590260"/>
            <a:chOff x="587132" y="2050646"/>
            <a:chExt cx="1997765" cy="1590260"/>
          </a:xfrm>
        </p:grpSpPr>
        <p:sp>
          <p:nvSpPr>
            <p:cNvPr id="36" name="Rounded Rectangle 35">
              <a:extLst>
                <a:ext uri="{FF2B5EF4-FFF2-40B4-BE49-F238E27FC236}">
                  <a16:creationId xmlns:a16="http://schemas.microsoft.com/office/drawing/2014/main" id="{5FC1F683-00DC-FD4C-8A37-07F799208630}"/>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A8457D17-07E6-CC43-B9D5-6B1BB6AB8B37}"/>
                </a:ext>
              </a:extLst>
            </p:cNvPr>
            <p:cNvGrpSpPr/>
            <p:nvPr/>
          </p:nvGrpSpPr>
          <p:grpSpPr>
            <a:xfrm>
              <a:off x="816469" y="2219612"/>
              <a:ext cx="1365680" cy="1111230"/>
              <a:chOff x="4263081" y="2526130"/>
              <a:chExt cx="2498553" cy="2033030"/>
            </a:xfrm>
          </p:grpSpPr>
          <p:grpSp>
            <p:nvGrpSpPr>
              <p:cNvPr id="40" name="Group 39">
                <a:extLst>
                  <a:ext uri="{FF2B5EF4-FFF2-40B4-BE49-F238E27FC236}">
                    <a16:creationId xmlns:a16="http://schemas.microsoft.com/office/drawing/2014/main" id="{731D976D-587F-414C-A457-D3B856D7D033}"/>
                  </a:ext>
                </a:extLst>
              </p:cNvPr>
              <p:cNvGrpSpPr/>
              <p:nvPr/>
            </p:nvGrpSpPr>
            <p:grpSpPr>
              <a:xfrm>
                <a:off x="4263081" y="2938576"/>
                <a:ext cx="360000" cy="1208139"/>
                <a:chOff x="4263081" y="2953265"/>
                <a:chExt cx="360000" cy="1208139"/>
              </a:xfrm>
            </p:grpSpPr>
            <p:sp>
              <p:nvSpPr>
                <p:cNvPr id="76" name="Oval 75">
                  <a:extLst>
                    <a:ext uri="{FF2B5EF4-FFF2-40B4-BE49-F238E27FC236}">
                      <a16:creationId xmlns:a16="http://schemas.microsoft.com/office/drawing/2014/main" id="{1D5F26B8-B080-5047-B86B-D221F2CBAAF3}"/>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D8EB1B3-173D-EB48-A6A8-D18A08894BBF}"/>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E8CFF0-045F-1646-BBF4-97F525955737}"/>
                  </a:ext>
                </a:extLst>
              </p:cNvPr>
              <p:cNvGrpSpPr/>
              <p:nvPr/>
            </p:nvGrpSpPr>
            <p:grpSpPr>
              <a:xfrm>
                <a:off x="5332358" y="2526130"/>
                <a:ext cx="360000" cy="2033030"/>
                <a:chOff x="5250368" y="2526130"/>
                <a:chExt cx="360000" cy="2033030"/>
              </a:xfrm>
            </p:grpSpPr>
            <p:sp>
              <p:nvSpPr>
                <p:cNvPr id="72" name="Oval 71">
                  <a:extLst>
                    <a:ext uri="{FF2B5EF4-FFF2-40B4-BE49-F238E27FC236}">
                      <a16:creationId xmlns:a16="http://schemas.microsoft.com/office/drawing/2014/main" id="{0C43F74E-E7A1-EE4E-A371-B3E05C1A505C}"/>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CA1A197-7979-9C41-935C-A4339A6513B3}"/>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1568E80-E1B8-0049-8010-7B74F89C5317}"/>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CC0E5C7-5243-D84F-A3A3-AD82E096D839}"/>
                  </a:ext>
                </a:extLst>
              </p:cNvPr>
              <p:cNvGrpSpPr/>
              <p:nvPr/>
            </p:nvGrpSpPr>
            <p:grpSpPr>
              <a:xfrm>
                <a:off x="6401634" y="2938576"/>
                <a:ext cx="360000" cy="1208139"/>
                <a:chOff x="4263081" y="2953265"/>
                <a:chExt cx="360000" cy="1208139"/>
              </a:xfrm>
            </p:grpSpPr>
            <p:sp>
              <p:nvSpPr>
                <p:cNvPr id="69" name="Oval 68">
                  <a:extLst>
                    <a:ext uri="{FF2B5EF4-FFF2-40B4-BE49-F238E27FC236}">
                      <a16:creationId xmlns:a16="http://schemas.microsoft.com/office/drawing/2014/main" id="{262AB346-BEBE-144C-8434-F254F624B1C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41D2673-7AD7-594E-A9D0-8CB3E79334F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a:extLst>
                  <a:ext uri="{FF2B5EF4-FFF2-40B4-BE49-F238E27FC236}">
                    <a16:creationId xmlns:a16="http://schemas.microsoft.com/office/drawing/2014/main" id="{3F3F4472-63D1-494F-AA12-F8AE92C72D9D}"/>
                  </a:ext>
                </a:extLst>
              </p:cNvPr>
              <p:cNvCxnSpPr>
                <a:stCxn id="76" idx="6"/>
                <a:endCxn id="72"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23F8B6-0F69-B145-8E0F-60127BE47888}"/>
                  </a:ext>
                </a:extLst>
              </p:cNvPr>
              <p:cNvCxnSpPr>
                <a:cxnSpLocks/>
                <a:stCxn id="76" idx="6"/>
                <a:endCxn id="7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65419D0-FFFB-9044-8A15-55426A61920F}"/>
                  </a:ext>
                </a:extLst>
              </p:cNvPr>
              <p:cNvCxnSpPr>
                <a:cxnSpLocks/>
                <a:stCxn id="76" idx="6"/>
                <a:endCxn id="7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6E2A1E-49EC-884F-B743-0BD40752DFF0}"/>
                  </a:ext>
                </a:extLst>
              </p:cNvPr>
              <p:cNvCxnSpPr>
                <a:cxnSpLocks/>
                <a:stCxn id="77" idx="6"/>
                <a:endCxn id="72"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E64543-668F-B440-B2E0-B9393DBDDFD8}"/>
                  </a:ext>
                </a:extLst>
              </p:cNvPr>
              <p:cNvCxnSpPr>
                <a:cxnSpLocks/>
                <a:stCxn id="77" idx="6"/>
                <a:endCxn id="7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7FB9BCB-1FCF-D04A-A57F-85471E16CD2F}"/>
                  </a:ext>
                </a:extLst>
              </p:cNvPr>
              <p:cNvCxnSpPr>
                <a:cxnSpLocks/>
                <a:stCxn id="77" idx="6"/>
                <a:endCxn id="7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D7C848-F00E-424A-8BA4-BAF61FC03C4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E1DBC9-72B0-9745-A9AF-C4BC1B96837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BBCDE3-30E9-E842-97ED-214AF4C9DCC8}"/>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F74C95-D9AA-C64A-AA2B-84D8D24B9995}"/>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BC97F95-76EA-FC43-B211-EDC177BCB3E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46D2E1-1C0A-824D-A3F2-31AB6005FC2F}"/>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4" name="Picture 163" descr="Shape&#10;&#10;Description automatically generated with medium confidence">
              <a:extLst>
                <a:ext uri="{FF2B5EF4-FFF2-40B4-BE49-F238E27FC236}">
                  <a16:creationId xmlns:a16="http://schemas.microsoft.com/office/drawing/2014/main" id="{31036AF6-A6A6-E044-B036-87430C2A5CCE}"/>
                </a:ext>
              </a:extLst>
            </p:cNvPr>
            <p:cNvPicPr>
              <a:picLocks noChangeAspect="1"/>
            </p:cNvPicPr>
            <p:nvPr/>
          </p:nvPicPr>
          <p:blipFill>
            <a:blip r:embed="rId5">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113" name="TextBox 112">
            <a:extLst>
              <a:ext uri="{FF2B5EF4-FFF2-40B4-BE49-F238E27FC236}">
                <a16:creationId xmlns:a16="http://schemas.microsoft.com/office/drawing/2014/main" id="{5159FC60-6AC0-3D4A-B250-9A14D18C9A34}"/>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14" name="Group 13">
            <a:extLst>
              <a:ext uri="{FF2B5EF4-FFF2-40B4-BE49-F238E27FC236}">
                <a16:creationId xmlns:a16="http://schemas.microsoft.com/office/drawing/2014/main" id="{7E70D4B4-76F2-194F-9C7E-1928C8812326}"/>
              </a:ext>
            </a:extLst>
          </p:cNvPr>
          <p:cNvGrpSpPr/>
          <p:nvPr/>
        </p:nvGrpSpPr>
        <p:grpSpPr>
          <a:xfrm>
            <a:off x="6599244" y="2045334"/>
            <a:ext cx="1997765" cy="1590260"/>
            <a:chOff x="6793744" y="2045334"/>
            <a:chExt cx="1997765" cy="1590260"/>
          </a:xfrm>
        </p:grpSpPr>
        <p:sp>
          <p:nvSpPr>
            <p:cNvPr id="81" name="Rounded Rectangle 80">
              <a:extLst>
                <a:ext uri="{FF2B5EF4-FFF2-40B4-BE49-F238E27FC236}">
                  <a16:creationId xmlns:a16="http://schemas.microsoft.com/office/drawing/2014/main" id="{5F24D5EE-AF00-774B-99DC-01385EA595D4}"/>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C2819F2-D1FD-5345-92DC-8F1F73436622}"/>
                </a:ext>
              </a:extLst>
            </p:cNvPr>
            <p:cNvGrpSpPr/>
            <p:nvPr/>
          </p:nvGrpSpPr>
          <p:grpSpPr>
            <a:xfrm>
              <a:off x="7023081" y="2214300"/>
              <a:ext cx="1365680" cy="1111230"/>
              <a:chOff x="4263081" y="2526130"/>
              <a:chExt cx="2498553" cy="2033030"/>
            </a:xfrm>
          </p:grpSpPr>
          <p:grpSp>
            <p:nvGrpSpPr>
              <p:cNvPr id="84" name="Group 83">
                <a:extLst>
                  <a:ext uri="{FF2B5EF4-FFF2-40B4-BE49-F238E27FC236}">
                    <a16:creationId xmlns:a16="http://schemas.microsoft.com/office/drawing/2014/main" id="{7DC813FC-256B-404E-8E91-E187847060E6}"/>
                  </a:ext>
                </a:extLst>
              </p:cNvPr>
              <p:cNvGrpSpPr/>
              <p:nvPr/>
            </p:nvGrpSpPr>
            <p:grpSpPr>
              <a:xfrm>
                <a:off x="4263081" y="2938576"/>
                <a:ext cx="360000" cy="1208139"/>
                <a:chOff x="4263081" y="2953265"/>
                <a:chExt cx="360000" cy="1208139"/>
              </a:xfrm>
            </p:grpSpPr>
            <p:sp>
              <p:nvSpPr>
                <p:cNvPr id="111" name="Oval 110">
                  <a:extLst>
                    <a:ext uri="{FF2B5EF4-FFF2-40B4-BE49-F238E27FC236}">
                      <a16:creationId xmlns:a16="http://schemas.microsoft.com/office/drawing/2014/main" id="{6918B7E8-725F-5D43-BB6C-2DDF80E59D7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AB0F933-7E35-CF4F-8FFC-FEADF7D4249C}"/>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CFBAD9D7-5393-7545-BB3C-0BE5FB39585A}"/>
                  </a:ext>
                </a:extLst>
              </p:cNvPr>
              <p:cNvGrpSpPr/>
              <p:nvPr/>
            </p:nvGrpSpPr>
            <p:grpSpPr>
              <a:xfrm>
                <a:off x="5332358" y="2526130"/>
                <a:ext cx="360000" cy="2033030"/>
                <a:chOff x="5250368" y="2526130"/>
                <a:chExt cx="360000" cy="2033030"/>
              </a:xfrm>
            </p:grpSpPr>
            <p:sp>
              <p:nvSpPr>
                <p:cNvPr id="108" name="Oval 107">
                  <a:extLst>
                    <a:ext uri="{FF2B5EF4-FFF2-40B4-BE49-F238E27FC236}">
                      <a16:creationId xmlns:a16="http://schemas.microsoft.com/office/drawing/2014/main" id="{A77837BA-0ABA-3342-9802-5E859CBD80D0}"/>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90B5DA71-EC58-0F45-B836-C4F438BC62D4}"/>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AFFDE71-3ADF-FC4D-8C6B-70D8711EE4D2}"/>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731D84D7-EC4C-B44A-9474-4412FF360E7D}"/>
                  </a:ext>
                </a:extLst>
              </p:cNvPr>
              <p:cNvGrpSpPr/>
              <p:nvPr/>
            </p:nvGrpSpPr>
            <p:grpSpPr>
              <a:xfrm>
                <a:off x="6401634" y="2938576"/>
                <a:ext cx="360000" cy="1208139"/>
                <a:chOff x="4263081" y="2953265"/>
                <a:chExt cx="360000" cy="1208139"/>
              </a:xfrm>
            </p:grpSpPr>
            <p:sp>
              <p:nvSpPr>
                <p:cNvPr id="106" name="Oval 105">
                  <a:extLst>
                    <a:ext uri="{FF2B5EF4-FFF2-40B4-BE49-F238E27FC236}">
                      <a16:creationId xmlns:a16="http://schemas.microsoft.com/office/drawing/2014/main" id="{3399C16A-8B28-D44B-B814-B592D359393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99CE0FD-1485-4446-A058-5F316E2A370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8" name="Straight Connector 87">
                <a:extLst>
                  <a:ext uri="{FF2B5EF4-FFF2-40B4-BE49-F238E27FC236}">
                    <a16:creationId xmlns:a16="http://schemas.microsoft.com/office/drawing/2014/main" id="{003689E1-BEDB-C14C-AFC2-0B6D77BB7D84}"/>
                  </a:ext>
                </a:extLst>
              </p:cNvPr>
              <p:cNvCxnSpPr>
                <a:stCxn id="111" idx="6"/>
                <a:endCxn id="10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29506C-3ED5-BB4F-81E1-64F02A506ADB}"/>
                  </a:ext>
                </a:extLst>
              </p:cNvPr>
              <p:cNvCxnSpPr>
                <a:cxnSpLocks/>
                <a:stCxn id="111" idx="6"/>
                <a:endCxn id="10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35E088-A960-A847-8036-49CEE2E0014B}"/>
                  </a:ext>
                </a:extLst>
              </p:cNvPr>
              <p:cNvCxnSpPr>
                <a:cxnSpLocks/>
                <a:stCxn id="111" idx="6"/>
                <a:endCxn id="11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B40B7D7-70C2-7E43-BBE1-D34CF4CCF83C}"/>
                  </a:ext>
                </a:extLst>
              </p:cNvPr>
              <p:cNvCxnSpPr>
                <a:cxnSpLocks/>
                <a:stCxn id="112" idx="6"/>
                <a:endCxn id="10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BDCB6B7-1B42-544B-8C18-F93759076828}"/>
                  </a:ext>
                </a:extLst>
              </p:cNvPr>
              <p:cNvCxnSpPr>
                <a:cxnSpLocks/>
                <a:stCxn id="112" idx="6"/>
                <a:endCxn id="10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AA87D1F-E777-044E-B3E3-F62E8FE9F91F}"/>
                  </a:ext>
                </a:extLst>
              </p:cNvPr>
              <p:cNvCxnSpPr>
                <a:cxnSpLocks/>
                <a:stCxn id="112" idx="6"/>
                <a:endCxn id="11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84653DC-E196-8F4F-9A38-4F28F7A35E6C}"/>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021CA82-6E70-B64F-B235-8CFD8043AE2C}"/>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D65D7FF-560D-8E45-809F-8AEF302345B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8B3331F-8BC0-B849-A97A-98F2020E8A5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F25B724-B3C3-A148-BEAD-26B2A8877AA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6E43B52-0635-F843-AA94-AD2C4D3CE5DD}"/>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5" name="Picture 164" descr="Shape&#10;&#10;Description automatically generated with medium confidence">
              <a:extLst>
                <a:ext uri="{FF2B5EF4-FFF2-40B4-BE49-F238E27FC236}">
                  <a16:creationId xmlns:a16="http://schemas.microsoft.com/office/drawing/2014/main" id="{CB4141A1-1367-F444-979C-99489212D838}"/>
                </a:ext>
              </a:extLst>
            </p:cNvPr>
            <p:cNvPicPr>
              <a:picLocks noChangeAspect="1"/>
            </p:cNvPicPr>
            <p:nvPr/>
          </p:nvPicPr>
          <p:blipFill>
            <a:blip r:embed="rId5">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38" name="TextBox 137">
            <a:extLst>
              <a:ext uri="{FF2B5EF4-FFF2-40B4-BE49-F238E27FC236}">
                <a16:creationId xmlns:a16="http://schemas.microsoft.com/office/drawing/2014/main" id="{7249E479-525D-A341-995B-EF38C151FE09}"/>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3" name="Group 12">
            <a:extLst>
              <a:ext uri="{FF2B5EF4-FFF2-40B4-BE49-F238E27FC236}">
                <a16:creationId xmlns:a16="http://schemas.microsoft.com/office/drawing/2014/main" id="{D5BC675B-4213-E847-990A-C5D1D07E17D7}"/>
              </a:ext>
            </a:extLst>
          </p:cNvPr>
          <p:cNvGrpSpPr/>
          <p:nvPr/>
        </p:nvGrpSpPr>
        <p:grpSpPr>
          <a:xfrm>
            <a:off x="3593188" y="2055061"/>
            <a:ext cx="1997765" cy="1590260"/>
            <a:chOff x="3262702" y="2055061"/>
            <a:chExt cx="1997765" cy="1590260"/>
          </a:xfrm>
        </p:grpSpPr>
        <p:sp>
          <p:nvSpPr>
            <p:cNvPr id="114" name="Rounded Rectangle 113">
              <a:extLst>
                <a:ext uri="{FF2B5EF4-FFF2-40B4-BE49-F238E27FC236}">
                  <a16:creationId xmlns:a16="http://schemas.microsoft.com/office/drawing/2014/main" id="{2ED43B1E-2CC0-1048-A77B-20ECE9646123}"/>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1A873488-91C9-9D4D-B7C5-CCB38C33A55E}"/>
                </a:ext>
              </a:extLst>
            </p:cNvPr>
            <p:cNvGrpSpPr/>
            <p:nvPr/>
          </p:nvGrpSpPr>
          <p:grpSpPr>
            <a:xfrm flipH="1">
              <a:off x="3492040" y="2224027"/>
              <a:ext cx="1365680" cy="1111230"/>
              <a:chOff x="4263081" y="2526130"/>
              <a:chExt cx="2498553" cy="2033030"/>
            </a:xfrm>
          </p:grpSpPr>
          <p:grpSp>
            <p:nvGrpSpPr>
              <p:cNvPr id="116" name="Group 115">
                <a:extLst>
                  <a:ext uri="{FF2B5EF4-FFF2-40B4-BE49-F238E27FC236}">
                    <a16:creationId xmlns:a16="http://schemas.microsoft.com/office/drawing/2014/main" id="{AF4632A1-BD89-074C-A486-9ABCB981EC74}"/>
                  </a:ext>
                </a:extLst>
              </p:cNvPr>
              <p:cNvGrpSpPr/>
              <p:nvPr/>
            </p:nvGrpSpPr>
            <p:grpSpPr>
              <a:xfrm>
                <a:off x="4263081" y="2938576"/>
                <a:ext cx="360000" cy="1208139"/>
                <a:chOff x="4263081" y="2953265"/>
                <a:chExt cx="360000" cy="1208139"/>
              </a:xfrm>
            </p:grpSpPr>
            <p:sp>
              <p:nvSpPr>
                <p:cNvPr id="136" name="Oval 135">
                  <a:extLst>
                    <a:ext uri="{FF2B5EF4-FFF2-40B4-BE49-F238E27FC236}">
                      <a16:creationId xmlns:a16="http://schemas.microsoft.com/office/drawing/2014/main" id="{91D014F9-3CA3-AD4E-8B29-D4E93F62EFE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1500A3E-E3A6-8D4E-B3F8-D6442FB39E8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B9CC5D5-4F88-4A47-A736-56AB0D50A94F}"/>
                  </a:ext>
                </a:extLst>
              </p:cNvPr>
              <p:cNvGrpSpPr/>
              <p:nvPr/>
            </p:nvGrpSpPr>
            <p:grpSpPr>
              <a:xfrm>
                <a:off x="5332358" y="2526130"/>
                <a:ext cx="360000" cy="2033030"/>
                <a:chOff x="5250368" y="2526130"/>
                <a:chExt cx="360000" cy="2033030"/>
              </a:xfrm>
            </p:grpSpPr>
            <p:sp>
              <p:nvSpPr>
                <p:cNvPr id="133" name="Oval 132">
                  <a:extLst>
                    <a:ext uri="{FF2B5EF4-FFF2-40B4-BE49-F238E27FC236}">
                      <a16:creationId xmlns:a16="http://schemas.microsoft.com/office/drawing/2014/main" id="{0C481A8B-A0A1-8A47-822E-D536119A05B8}"/>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D2C32F18-D04F-5942-AFB5-D895CBA1354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A9CF48E2-2D46-454D-B2F6-256BE70EC22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5138DE3B-38EA-2941-AB2D-715B8990A5D0}"/>
                  </a:ext>
                </a:extLst>
              </p:cNvPr>
              <p:cNvGrpSpPr/>
              <p:nvPr/>
            </p:nvGrpSpPr>
            <p:grpSpPr>
              <a:xfrm>
                <a:off x="6401634" y="2938576"/>
                <a:ext cx="360000" cy="1208139"/>
                <a:chOff x="4263081" y="2953265"/>
                <a:chExt cx="360000" cy="1208139"/>
              </a:xfrm>
            </p:grpSpPr>
            <p:sp>
              <p:nvSpPr>
                <p:cNvPr id="131" name="Oval 130">
                  <a:extLst>
                    <a:ext uri="{FF2B5EF4-FFF2-40B4-BE49-F238E27FC236}">
                      <a16:creationId xmlns:a16="http://schemas.microsoft.com/office/drawing/2014/main" id="{DD09435D-14BB-0E45-A4FB-EAE466D6B15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13FDD83C-CFD0-4344-B733-B71708E7A2AB}"/>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9" name="Straight Connector 118">
                <a:extLst>
                  <a:ext uri="{FF2B5EF4-FFF2-40B4-BE49-F238E27FC236}">
                    <a16:creationId xmlns:a16="http://schemas.microsoft.com/office/drawing/2014/main" id="{6CA36282-5FD5-2C4A-8798-BDD30EDF8DA1}"/>
                  </a:ext>
                </a:extLst>
              </p:cNvPr>
              <p:cNvCxnSpPr>
                <a:stCxn id="136" idx="6"/>
                <a:endCxn id="13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ED61471-3284-C543-B5FF-51F38EE3BC74}"/>
                  </a:ext>
                </a:extLst>
              </p:cNvPr>
              <p:cNvCxnSpPr>
                <a:cxnSpLocks/>
                <a:stCxn id="136" idx="6"/>
                <a:endCxn id="13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60E52EC-ECDA-5246-A42A-2ED19F17FA63}"/>
                  </a:ext>
                </a:extLst>
              </p:cNvPr>
              <p:cNvCxnSpPr>
                <a:cxnSpLocks/>
                <a:stCxn id="136" idx="6"/>
                <a:endCxn id="13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72ED77-B0A2-6640-BA01-41DB00E8BDF1}"/>
                  </a:ext>
                </a:extLst>
              </p:cNvPr>
              <p:cNvCxnSpPr>
                <a:cxnSpLocks/>
                <a:stCxn id="137" idx="6"/>
                <a:endCxn id="13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8D4305-6CC0-5946-9CEC-6F78208771BE}"/>
                  </a:ext>
                </a:extLst>
              </p:cNvPr>
              <p:cNvCxnSpPr>
                <a:cxnSpLocks/>
                <a:stCxn id="137" idx="6"/>
                <a:endCxn id="13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523BDE6-3F34-DF45-A3B1-37847E6A3AC3}"/>
                  </a:ext>
                </a:extLst>
              </p:cNvPr>
              <p:cNvCxnSpPr>
                <a:cxnSpLocks/>
                <a:stCxn id="137" idx="6"/>
                <a:endCxn id="13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827C24A-91FC-D049-BF7B-9B3CB530C53D}"/>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0C0255-DEAC-BD4F-B4CE-116E3C92A5E4}"/>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3E8C3A7-FD78-784F-BDF3-CE7F45987C30}"/>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E030F3D-8734-654D-95ED-34E6101D90D7}"/>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F48A9B3-73F4-9A48-A054-06504145AF77}"/>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761354-FB1B-7B47-9BAF-EC0E122AB22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6" name="Picture 165" descr="Shape&#10;&#10;Description automatically generated with medium confidence">
              <a:extLst>
                <a:ext uri="{FF2B5EF4-FFF2-40B4-BE49-F238E27FC236}">
                  <a16:creationId xmlns:a16="http://schemas.microsoft.com/office/drawing/2014/main" id="{AB790B7B-986D-2542-9034-A18C793B379A}"/>
                </a:ext>
              </a:extLst>
            </p:cNvPr>
            <p:cNvPicPr>
              <a:picLocks noChangeAspect="1"/>
            </p:cNvPicPr>
            <p:nvPr/>
          </p:nvPicPr>
          <p:blipFill>
            <a:blip r:embed="rId5">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63" name="TextBox 162">
            <a:extLst>
              <a:ext uri="{FF2B5EF4-FFF2-40B4-BE49-F238E27FC236}">
                <a16:creationId xmlns:a16="http://schemas.microsoft.com/office/drawing/2014/main" id="{39368A52-1F61-3B4F-B269-DF340903D73C}"/>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 name="Group 14">
            <a:extLst>
              <a:ext uri="{FF2B5EF4-FFF2-40B4-BE49-F238E27FC236}">
                <a16:creationId xmlns:a16="http://schemas.microsoft.com/office/drawing/2014/main" id="{1D0E10D7-6C72-1744-B886-F61AEB9A73AF}"/>
              </a:ext>
            </a:extLst>
          </p:cNvPr>
          <p:cNvGrpSpPr/>
          <p:nvPr/>
        </p:nvGrpSpPr>
        <p:grpSpPr>
          <a:xfrm>
            <a:off x="9605300" y="2055061"/>
            <a:ext cx="1997765" cy="1590260"/>
            <a:chOff x="9605300" y="2055061"/>
            <a:chExt cx="1997765" cy="1590260"/>
          </a:xfrm>
        </p:grpSpPr>
        <p:sp>
          <p:nvSpPr>
            <p:cNvPr id="139" name="Rounded Rectangle 138">
              <a:extLst>
                <a:ext uri="{FF2B5EF4-FFF2-40B4-BE49-F238E27FC236}">
                  <a16:creationId xmlns:a16="http://schemas.microsoft.com/office/drawing/2014/main" id="{E8129E27-7997-924C-89B8-3377AFDF1912}"/>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3410B2BC-DC34-4B47-9C0B-6AF1B4112384}"/>
                </a:ext>
              </a:extLst>
            </p:cNvPr>
            <p:cNvGrpSpPr/>
            <p:nvPr/>
          </p:nvGrpSpPr>
          <p:grpSpPr>
            <a:xfrm flipH="1">
              <a:off x="9834638" y="2224027"/>
              <a:ext cx="1365680" cy="1111230"/>
              <a:chOff x="4263081" y="2526130"/>
              <a:chExt cx="2498553" cy="2033030"/>
            </a:xfrm>
          </p:grpSpPr>
          <p:grpSp>
            <p:nvGrpSpPr>
              <p:cNvPr id="141" name="Group 140">
                <a:extLst>
                  <a:ext uri="{FF2B5EF4-FFF2-40B4-BE49-F238E27FC236}">
                    <a16:creationId xmlns:a16="http://schemas.microsoft.com/office/drawing/2014/main" id="{71F2F6AA-2B64-DE45-B395-81365F0DE373}"/>
                  </a:ext>
                </a:extLst>
              </p:cNvPr>
              <p:cNvGrpSpPr/>
              <p:nvPr/>
            </p:nvGrpSpPr>
            <p:grpSpPr>
              <a:xfrm>
                <a:off x="4263081" y="2938576"/>
                <a:ext cx="360000" cy="1208139"/>
                <a:chOff x="4263081" y="2953265"/>
                <a:chExt cx="360000" cy="1208139"/>
              </a:xfrm>
            </p:grpSpPr>
            <p:sp>
              <p:nvSpPr>
                <p:cNvPr id="161" name="Oval 160">
                  <a:extLst>
                    <a:ext uri="{FF2B5EF4-FFF2-40B4-BE49-F238E27FC236}">
                      <a16:creationId xmlns:a16="http://schemas.microsoft.com/office/drawing/2014/main" id="{D3365B83-167B-D64D-BC73-3A0A5DCC66C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3ACC25C-1B19-8041-856C-833E96C0EE81}"/>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17DD7183-7039-934F-849F-E1426AAF262D}"/>
                  </a:ext>
                </a:extLst>
              </p:cNvPr>
              <p:cNvGrpSpPr/>
              <p:nvPr/>
            </p:nvGrpSpPr>
            <p:grpSpPr>
              <a:xfrm>
                <a:off x="5332358" y="2526130"/>
                <a:ext cx="360000" cy="2033030"/>
                <a:chOff x="5250368" y="2526130"/>
                <a:chExt cx="360000" cy="2033030"/>
              </a:xfrm>
            </p:grpSpPr>
            <p:sp>
              <p:nvSpPr>
                <p:cNvPr id="158" name="Oval 157">
                  <a:extLst>
                    <a:ext uri="{FF2B5EF4-FFF2-40B4-BE49-F238E27FC236}">
                      <a16:creationId xmlns:a16="http://schemas.microsoft.com/office/drawing/2014/main" id="{C544F100-D2F9-534F-A926-C3EB6AF3B3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1D4166C5-932B-404F-B1E3-7C86950B0395}"/>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33D9247D-80C2-F741-84B1-40D04511ABB6}"/>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341377C8-0A0D-524D-BE23-22566A46CCA6}"/>
                  </a:ext>
                </a:extLst>
              </p:cNvPr>
              <p:cNvGrpSpPr/>
              <p:nvPr/>
            </p:nvGrpSpPr>
            <p:grpSpPr>
              <a:xfrm>
                <a:off x="6401634" y="2938576"/>
                <a:ext cx="360000" cy="1208139"/>
                <a:chOff x="4263081" y="2953265"/>
                <a:chExt cx="360000" cy="1208139"/>
              </a:xfrm>
            </p:grpSpPr>
            <p:sp>
              <p:nvSpPr>
                <p:cNvPr id="156" name="Oval 155">
                  <a:extLst>
                    <a:ext uri="{FF2B5EF4-FFF2-40B4-BE49-F238E27FC236}">
                      <a16:creationId xmlns:a16="http://schemas.microsoft.com/office/drawing/2014/main" id="{1EBA6628-C039-5042-9884-8656505DAD8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C4A5672-BEB4-F742-8870-C3AFDD7892C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4" name="Straight Connector 143">
                <a:extLst>
                  <a:ext uri="{FF2B5EF4-FFF2-40B4-BE49-F238E27FC236}">
                    <a16:creationId xmlns:a16="http://schemas.microsoft.com/office/drawing/2014/main" id="{DEFAF434-7C64-4C41-8777-BD39B15C7ED3}"/>
                  </a:ext>
                </a:extLst>
              </p:cNvPr>
              <p:cNvCxnSpPr>
                <a:stCxn id="161" idx="6"/>
                <a:endCxn id="15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B92992-CB3E-284A-B9E2-60248C619603}"/>
                  </a:ext>
                </a:extLst>
              </p:cNvPr>
              <p:cNvCxnSpPr>
                <a:cxnSpLocks/>
                <a:stCxn id="161" idx="6"/>
                <a:endCxn id="15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B109265-032C-A34A-AA04-F3C292E64F3D}"/>
                  </a:ext>
                </a:extLst>
              </p:cNvPr>
              <p:cNvCxnSpPr>
                <a:cxnSpLocks/>
                <a:stCxn id="161" idx="6"/>
                <a:endCxn id="16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4398649-15B7-A942-B51B-3B9B5EE5711B}"/>
                  </a:ext>
                </a:extLst>
              </p:cNvPr>
              <p:cNvCxnSpPr>
                <a:cxnSpLocks/>
                <a:stCxn id="162" idx="6"/>
                <a:endCxn id="15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0415960-B845-004E-A779-84223C4CAB8D}"/>
                  </a:ext>
                </a:extLst>
              </p:cNvPr>
              <p:cNvCxnSpPr>
                <a:cxnSpLocks/>
                <a:stCxn id="162" idx="6"/>
                <a:endCxn id="15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97730BD-E13F-D748-94E9-A5AEA4338F6A}"/>
                  </a:ext>
                </a:extLst>
              </p:cNvPr>
              <p:cNvCxnSpPr>
                <a:cxnSpLocks/>
                <a:stCxn id="162" idx="6"/>
                <a:endCxn id="16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3948A0D-553D-5948-9109-A183F0D85F9B}"/>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5424380-1E3C-0E4D-9D8F-3F42A81C0313}"/>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017A94A-9E42-004D-8293-6E2BCF62AFE4}"/>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97919A8-8638-D44B-A7B6-7009B0A1BA1F}"/>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8FE49A7-FAE1-7045-AE9A-B67D541983F5}"/>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D559AE5-C26A-5544-811C-CA931FC2F098}"/>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7" name="Picture 166" descr="Shape&#10;&#10;Description automatically generated with medium confidence">
              <a:extLst>
                <a:ext uri="{FF2B5EF4-FFF2-40B4-BE49-F238E27FC236}">
                  <a16:creationId xmlns:a16="http://schemas.microsoft.com/office/drawing/2014/main" id="{5AFCF78A-02A5-5243-946C-4C8A626155BB}"/>
                </a:ext>
              </a:extLst>
            </p:cNvPr>
            <p:cNvPicPr>
              <a:picLocks noChangeAspect="1"/>
            </p:cNvPicPr>
            <p:nvPr/>
          </p:nvPicPr>
          <p:blipFill>
            <a:blip r:embed="rId5">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100" name="Oval Callout 99">
            <a:extLst>
              <a:ext uri="{FF2B5EF4-FFF2-40B4-BE49-F238E27FC236}">
                <a16:creationId xmlns:a16="http://schemas.microsoft.com/office/drawing/2014/main" id="{51F88181-CBAC-F547-8EA2-F98AA52D47A4}"/>
              </a:ext>
            </a:extLst>
          </p:cNvPr>
          <p:cNvSpPr/>
          <p:nvPr/>
        </p:nvSpPr>
        <p:spPr>
          <a:xfrm>
            <a:off x="6867642" y="3241405"/>
            <a:ext cx="4114726" cy="1418828"/>
          </a:xfrm>
          <a:prstGeom prst="wedgeEllipseCallout">
            <a:avLst/>
          </a:prstGeom>
          <a:solidFill>
            <a:schemeClr val="accent1">
              <a:lumMod val="20000"/>
              <a:lumOff val="80000"/>
            </a:schemeClr>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u="none" strike="noStrike" kern="1200" cap="none" spc="0" normalizeH="0" baseline="0" noProof="0" dirty="0">
                <a:ln>
                  <a:noFill/>
                </a:ln>
                <a:solidFill>
                  <a:prstClr val="black"/>
                </a:solidFill>
                <a:effectLst/>
                <a:uLnTx/>
                <a:uFillTx/>
                <a:latin typeface="Myriad Pro" panose="020B0503030403020204" pitchFamily="34" charset="0"/>
              </a:rPr>
              <a:t>If only I could help…</a:t>
            </a:r>
          </a:p>
        </p:txBody>
      </p:sp>
      <p:sp>
        <p:nvSpPr>
          <p:cNvPr id="3" name="Date Placeholder 2">
            <a:extLst>
              <a:ext uri="{FF2B5EF4-FFF2-40B4-BE49-F238E27FC236}">
                <a16:creationId xmlns:a16="http://schemas.microsoft.com/office/drawing/2014/main" id="{FE1CC471-2C11-2447-A2A9-E79732B2C2C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AF66100-21F1-764E-A363-8814CC300450}"/>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DDF807-0FD3-6542-8791-93E830F994FD}"/>
              </a:ext>
            </a:extLst>
          </p:cNvPr>
          <p:cNvSpPr>
            <a:spLocks noGrp="1"/>
          </p:cNvSpPr>
          <p:nvPr>
            <p:ph type="sldNum" sz="quarter" idx="12"/>
          </p:nvPr>
        </p:nvSpPr>
        <p:spPr/>
        <p:txBody>
          <a:bodyPr/>
          <a:lstStyle/>
          <a:p>
            <a:fld id="{5D008438-4C73-F648-9FA9-AAA875096050}" type="slidenum">
              <a:rPr lang="en-US" smtClean="0"/>
              <a:t>19</a:t>
            </a:fld>
            <a:endParaRPr lang="en-US"/>
          </a:p>
        </p:txBody>
      </p:sp>
    </p:spTree>
    <p:extLst>
      <p:ext uri="{BB962C8B-B14F-4D97-AF65-F5344CB8AC3E}">
        <p14:creationId xmlns:p14="http://schemas.microsoft.com/office/powerpoint/2010/main" val="414570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sp>
        <p:nvSpPr>
          <p:cNvPr id="735" name="Rectangle: Rounded Corners 734">
            <a:extLst>
              <a:ext uri="{FF2B5EF4-FFF2-40B4-BE49-F238E27FC236}">
                <a16:creationId xmlns:a16="http://schemas.microsoft.com/office/drawing/2014/main" id="{48C7BA61-5118-42A9-A01A-2DC2CBD1A09A}"/>
              </a:ext>
            </a:extLst>
          </p:cNvPr>
          <p:cNvSpPr/>
          <p:nvPr/>
        </p:nvSpPr>
        <p:spPr>
          <a:xfrm>
            <a:off x="421714"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0</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1024B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92.6%</a:t>
            </a:r>
            <a:r>
              <a:rPr lang="en-US" sz="2800" dirty="0"/>
              <a:t> network efficiency</a:t>
            </a:r>
          </a:p>
        </p:txBody>
      </p:sp>
      <p:grpSp>
        <p:nvGrpSpPr>
          <p:cNvPr id="10" name="Group 9">
            <a:extLst>
              <a:ext uri="{FF2B5EF4-FFF2-40B4-BE49-F238E27FC236}">
                <a16:creationId xmlns:a16="http://schemas.microsoft.com/office/drawing/2014/main" id="{9CDA0DC6-ED83-440D-B882-0D9F121BEFAC}"/>
              </a:ext>
            </a:extLst>
          </p:cNvPr>
          <p:cNvGrpSpPr/>
          <p:nvPr/>
        </p:nvGrpSpPr>
        <p:grpSpPr>
          <a:xfrm>
            <a:off x="380717" y="3439698"/>
            <a:ext cx="2921588" cy="462798"/>
            <a:chOff x="380717" y="3439698"/>
            <a:chExt cx="2921588" cy="462798"/>
          </a:xfrm>
        </p:grpSpPr>
        <p:sp>
          <p:nvSpPr>
            <p:cNvPr id="140" name="Rectangle 139">
              <a:extLst>
                <a:ext uri="{FF2B5EF4-FFF2-40B4-BE49-F238E27FC236}">
                  <a16:creationId xmlns:a16="http://schemas.microsoft.com/office/drawing/2014/main" id="{D1BC6684-9DFD-4F2E-AE4A-9324AC8E497E}"/>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4BC348E-1B78-499B-BA29-6CDEC14F3B92}"/>
                </a:ext>
              </a:extLst>
            </p:cNvPr>
            <p:cNvGrpSpPr/>
            <p:nvPr/>
          </p:nvGrpSpPr>
          <p:grpSpPr>
            <a:xfrm>
              <a:off x="380717" y="3515990"/>
              <a:ext cx="181413" cy="315500"/>
              <a:chOff x="421714" y="3512955"/>
              <a:chExt cx="131401" cy="315500"/>
            </a:xfrm>
          </p:grpSpPr>
          <p:cxnSp>
            <p:nvCxnSpPr>
              <p:cNvPr id="115" name="Straight Arrow Connector 114">
                <a:extLst>
                  <a:ext uri="{FF2B5EF4-FFF2-40B4-BE49-F238E27FC236}">
                    <a16:creationId xmlns:a16="http://schemas.microsoft.com/office/drawing/2014/main" id="{56C395C1-247A-47A4-B1BB-2CD6E0528F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103" name="Rectangle 102">
              <a:extLst>
                <a:ext uri="{FF2B5EF4-FFF2-40B4-BE49-F238E27FC236}">
                  <a16:creationId xmlns:a16="http://schemas.microsoft.com/office/drawing/2014/main" id="{A268F2EB-27F9-445A-A546-3A7882CD7E1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58" name="Group 357">
              <a:extLst>
                <a:ext uri="{FF2B5EF4-FFF2-40B4-BE49-F238E27FC236}">
                  <a16:creationId xmlns:a16="http://schemas.microsoft.com/office/drawing/2014/main" id="{E485E0CB-5EC7-4DA2-A327-49CBDAEF6572}"/>
                </a:ext>
              </a:extLst>
            </p:cNvPr>
            <p:cNvGrpSpPr/>
            <p:nvPr/>
          </p:nvGrpSpPr>
          <p:grpSpPr>
            <a:xfrm>
              <a:off x="3120892" y="3509026"/>
              <a:ext cx="181413" cy="315500"/>
              <a:chOff x="421714" y="3512955"/>
              <a:chExt cx="131401" cy="315500"/>
            </a:xfrm>
          </p:grpSpPr>
          <p:cxnSp>
            <p:nvCxnSpPr>
              <p:cNvPr id="359" name="Straight Arrow Connector 358">
                <a:extLst>
                  <a:ext uri="{FF2B5EF4-FFF2-40B4-BE49-F238E27FC236}">
                    <a16:creationId xmlns:a16="http://schemas.microsoft.com/office/drawing/2014/main" id="{962B570C-5BCE-4AC0-8413-8FB8F50B8D2C}"/>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id="{DD20D4AA-EEAB-4D5C-872D-EA947BB04479}"/>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id="{036C4EF6-2610-4E68-8006-86B5F5B523CA}"/>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a16="http://schemas.microsoft.com/office/drawing/2014/main" id="{0F13CF71-2AAF-462F-A67A-4CFF81BCE90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a16="http://schemas.microsoft.com/office/drawing/2014/main" id="{2DB08D98-8819-443B-B42A-DB50AE725B9D}"/>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a:extLst>
                  <a:ext uri="{FF2B5EF4-FFF2-40B4-BE49-F238E27FC236}">
                    <a16:creationId xmlns:a16="http://schemas.microsoft.com/office/drawing/2014/main" id="{BBAC4E74-EB5E-4DA0-A132-688BB5999FA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783" name="Rectangle: Rounded Corners 782">
            <a:extLst>
              <a:ext uri="{FF2B5EF4-FFF2-40B4-BE49-F238E27FC236}">
                <a16:creationId xmlns:a16="http://schemas.microsoft.com/office/drawing/2014/main" id="{7118151F-A92C-46DA-A98D-942D041F16B8}"/>
              </a:ext>
            </a:extLst>
          </p:cNvPr>
          <p:cNvSpPr/>
          <p:nvPr/>
        </p:nvSpPr>
        <p:spPr>
          <a:xfrm>
            <a:off x="3348573"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1</a:t>
            </a:r>
          </a:p>
        </p:txBody>
      </p:sp>
      <p:grpSp>
        <p:nvGrpSpPr>
          <p:cNvPr id="784" name="Group 783">
            <a:extLst>
              <a:ext uri="{FF2B5EF4-FFF2-40B4-BE49-F238E27FC236}">
                <a16:creationId xmlns:a16="http://schemas.microsoft.com/office/drawing/2014/main" id="{D7450580-B362-4CE1-9083-25271A397102}"/>
              </a:ext>
            </a:extLst>
          </p:cNvPr>
          <p:cNvGrpSpPr/>
          <p:nvPr/>
        </p:nvGrpSpPr>
        <p:grpSpPr>
          <a:xfrm>
            <a:off x="3307576" y="3439698"/>
            <a:ext cx="2921588" cy="462798"/>
            <a:chOff x="380717" y="3439698"/>
            <a:chExt cx="2921588" cy="462798"/>
          </a:xfrm>
        </p:grpSpPr>
        <p:sp>
          <p:nvSpPr>
            <p:cNvPr id="785" name="Rectangle 784">
              <a:extLst>
                <a:ext uri="{FF2B5EF4-FFF2-40B4-BE49-F238E27FC236}">
                  <a16:creationId xmlns:a16="http://schemas.microsoft.com/office/drawing/2014/main" id="{E7ADD5B3-D5E5-4CF2-B583-F27C62C3EA5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86" name="Rectangle 785">
              <a:extLst>
                <a:ext uri="{FF2B5EF4-FFF2-40B4-BE49-F238E27FC236}">
                  <a16:creationId xmlns:a16="http://schemas.microsoft.com/office/drawing/2014/main" id="{01B168BA-FEFF-4C41-978E-4F3E35F543A2}"/>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87" name="Freeform 442">
              <a:extLst>
                <a:ext uri="{FF2B5EF4-FFF2-40B4-BE49-F238E27FC236}">
                  <a16:creationId xmlns:a16="http://schemas.microsoft.com/office/drawing/2014/main" id="{B0BA264E-5070-40F6-B75C-B42D9905325C}"/>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88" name="Straight Connector 787">
              <a:extLst>
                <a:ext uri="{FF2B5EF4-FFF2-40B4-BE49-F238E27FC236}">
                  <a16:creationId xmlns:a16="http://schemas.microsoft.com/office/drawing/2014/main" id="{C4FAFD33-7097-4CBF-AF45-F1050C983046}"/>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1B73B464-975C-4211-BBE1-0DA3A83E799E}"/>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0" name="Rectangle 789">
              <a:extLst>
                <a:ext uri="{FF2B5EF4-FFF2-40B4-BE49-F238E27FC236}">
                  <a16:creationId xmlns:a16="http://schemas.microsoft.com/office/drawing/2014/main" id="{1F66A506-0DAD-4948-BA28-0A05C4C6CB2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1" name="Rectangle 790">
              <a:extLst>
                <a:ext uri="{FF2B5EF4-FFF2-40B4-BE49-F238E27FC236}">
                  <a16:creationId xmlns:a16="http://schemas.microsoft.com/office/drawing/2014/main" id="{6B2ACCE3-C4B0-44D9-9E84-C88196542AAD}"/>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2" name="Rectangle 791">
              <a:extLst>
                <a:ext uri="{FF2B5EF4-FFF2-40B4-BE49-F238E27FC236}">
                  <a16:creationId xmlns:a16="http://schemas.microsoft.com/office/drawing/2014/main" id="{BC77A484-A2F0-4BA0-B9F2-FC8932C183AA}"/>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3" name="Freeform 355">
              <a:extLst>
                <a:ext uri="{FF2B5EF4-FFF2-40B4-BE49-F238E27FC236}">
                  <a16:creationId xmlns:a16="http://schemas.microsoft.com/office/drawing/2014/main" id="{E46D5D6C-7770-4F2C-8271-C50CACCAC688}"/>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4" name="Straight Connector 793">
              <a:extLst>
                <a:ext uri="{FF2B5EF4-FFF2-40B4-BE49-F238E27FC236}">
                  <a16:creationId xmlns:a16="http://schemas.microsoft.com/office/drawing/2014/main" id="{FE704008-1E1E-40E7-B00D-71881F4B86BA}"/>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5" name="Straight Connector 794">
              <a:extLst>
                <a:ext uri="{FF2B5EF4-FFF2-40B4-BE49-F238E27FC236}">
                  <a16:creationId xmlns:a16="http://schemas.microsoft.com/office/drawing/2014/main" id="{6FCCED44-6E97-44CF-91DF-846A4C14A851}"/>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6" name="Freeform 352">
              <a:extLst>
                <a:ext uri="{FF2B5EF4-FFF2-40B4-BE49-F238E27FC236}">
                  <a16:creationId xmlns:a16="http://schemas.microsoft.com/office/drawing/2014/main" id="{A9A7851B-EFDB-4151-97A8-37ECC9DFC78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7" name="Straight Connector 796">
              <a:extLst>
                <a:ext uri="{FF2B5EF4-FFF2-40B4-BE49-F238E27FC236}">
                  <a16:creationId xmlns:a16="http://schemas.microsoft.com/office/drawing/2014/main" id="{45B51189-E619-42F2-813E-C7D6B9FF83BC}"/>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8" name="Straight Connector 797">
              <a:extLst>
                <a:ext uri="{FF2B5EF4-FFF2-40B4-BE49-F238E27FC236}">
                  <a16:creationId xmlns:a16="http://schemas.microsoft.com/office/drawing/2014/main" id="{E3371C08-C716-4CE5-923E-660E99F6FCFF}"/>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99" name="Group 798">
              <a:extLst>
                <a:ext uri="{FF2B5EF4-FFF2-40B4-BE49-F238E27FC236}">
                  <a16:creationId xmlns:a16="http://schemas.microsoft.com/office/drawing/2014/main" id="{906D851D-862E-48F8-9D5D-D099EF648AB0}"/>
                </a:ext>
              </a:extLst>
            </p:cNvPr>
            <p:cNvGrpSpPr/>
            <p:nvPr/>
          </p:nvGrpSpPr>
          <p:grpSpPr>
            <a:xfrm>
              <a:off x="380717" y="3515990"/>
              <a:ext cx="181413" cy="315500"/>
              <a:chOff x="421714" y="3512955"/>
              <a:chExt cx="131401" cy="315500"/>
            </a:xfrm>
          </p:grpSpPr>
          <p:cxnSp>
            <p:nvCxnSpPr>
              <p:cNvPr id="845" name="Straight Arrow Connector 844">
                <a:extLst>
                  <a:ext uri="{FF2B5EF4-FFF2-40B4-BE49-F238E27FC236}">
                    <a16:creationId xmlns:a16="http://schemas.microsoft.com/office/drawing/2014/main" id="{2330DE09-B8F2-4704-921C-A9214A1762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6" name="Straight Arrow Connector 845">
                <a:extLst>
                  <a:ext uri="{FF2B5EF4-FFF2-40B4-BE49-F238E27FC236}">
                    <a16:creationId xmlns:a16="http://schemas.microsoft.com/office/drawing/2014/main" id="{17C95AB5-96BB-42DF-B1FA-1CC041DDFBD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7" name="Straight Arrow Connector 846">
                <a:extLst>
                  <a:ext uri="{FF2B5EF4-FFF2-40B4-BE49-F238E27FC236}">
                    <a16:creationId xmlns:a16="http://schemas.microsoft.com/office/drawing/2014/main" id="{1332EE5C-D3C6-4812-B67F-52019E0B4257}"/>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8" name="Straight Arrow Connector 847">
                <a:extLst>
                  <a:ext uri="{FF2B5EF4-FFF2-40B4-BE49-F238E27FC236}">
                    <a16:creationId xmlns:a16="http://schemas.microsoft.com/office/drawing/2014/main" id="{68C04B84-F2A3-4E1A-B25E-275216121B6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9" name="Straight Arrow Connector 848">
                <a:extLst>
                  <a:ext uri="{FF2B5EF4-FFF2-40B4-BE49-F238E27FC236}">
                    <a16:creationId xmlns:a16="http://schemas.microsoft.com/office/drawing/2014/main" id="{9CBCCE04-2448-4BC4-B9D1-284E16CAE8B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0" name="Straight Arrow Connector 849">
                <a:extLst>
                  <a:ext uri="{FF2B5EF4-FFF2-40B4-BE49-F238E27FC236}">
                    <a16:creationId xmlns:a16="http://schemas.microsoft.com/office/drawing/2014/main" id="{06939DFF-CB82-4655-8506-705132387F8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00" name="Rectangle 799">
              <a:extLst>
                <a:ext uri="{FF2B5EF4-FFF2-40B4-BE49-F238E27FC236}">
                  <a16:creationId xmlns:a16="http://schemas.microsoft.com/office/drawing/2014/main" id="{BC263383-EB28-478D-913D-7884710314B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01" name="Rectangle 800">
              <a:extLst>
                <a:ext uri="{FF2B5EF4-FFF2-40B4-BE49-F238E27FC236}">
                  <a16:creationId xmlns:a16="http://schemas.microsoft.com/office/drawing/2014/main" id="{7378A47B-F18D-44C2-AA7A-0A4E8ED9842F}"/>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2" name="Rectangle 801">
              <a:extLst>
                <a:ext uri="{FF2B5EF4-FFF2-40B4-BE49-F238E27FC236}">
                  <a16:creationId xmlns:a16="http://schemas.microsoft.com/office/drawing/2014/main" id="{A04741D2-9C4C-4D2E-8FB5-D8F4937FD6C3}"/>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3" name="Trapezoid 802">
              <a:extLst>
                <a:ext uri="{FF2B5EF4-FFF2-40B4-BE49-F238E27FC236}">
                  <a16:creationId xmlns:a16="http://schemas.microsoft.com/office/drawing/2014/main" id="{FA6BAFBA-D918-4333-AF63-0776BCA58D0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04" name="Trapezoid 803">
              <a:extLst>
                <a:ext uri="{FF2B5EF4-FFF2-40B4-BE49-F238E27FC236}">
                  <a16:creationId xmlns:a16="http://schemas.microsoft.com/office/drawing/2014/main" id="{762EA042-8211-4CC2-BB96-9E32D45E666D}"/>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5" name="Trapezoid 804">
              <a:extLst>
                <a:ext uri="{FF2B5EF4-FFF2-40B4-BE49-F238E27FC236}">
                  <a16:creationId xmlns:a16="http://schemas.microsoft.com/office/drawing/2014/main" id="{43058A33-B522-42E5-B62B-77AC94C78C26}"/>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6" name="Rectangle 805">
              <a:extLst>
                <a:ext uri="{FF2B5EF4-FFF2-40B4-BE49-F238E27FC236}">
                  <a16:creationId xmlns:a16="http://schemas.microsoft.com/office/drawing/2014/main" id="{101E8A3D-B5DF-44FA-B7AE-609BA1092AD1}"/>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7" name="Rectangle 806">
              <a:extLst>
                <a:ext uri="{FF2B5EF4-FFF2-40B4-BE49-F238E27FC236}">
                  <a16:creationId xmlns:a16="http://schemas.microsoft.com/office/drawing/2014/main" id="{5405F276-D105-49F4-A6EB-61911CF3B773}"/>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8" name="Rectangle 807">
              <a:extLst>
                <a:ext uri="{FF2B5EF4-FFF2-40B4-BE49-F238E27FC236}">
                  <a16:creationId xmlns:a16="http://schemas.microsoft.com/office/drawing/2014/main" id="{08B6EEB4-0335-47F2-9801-1B34928AA257}"/>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9" name="Trapezoid 808">
              <a:extLst>
                <a:ext uri="{FF2B5EF4-FFF2-40B4-BE49-F238E27FC236}">
                  <a16:creationId xmlns:a16="http://schemas.microsoft.com/office/drawing/2014/main" id="{58208B49-E4E8-431A-ABF2-68663D372E17}"/>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0" name="Trapezoid 809">
              <a:extLst>
                <a:ext uri="{FF2B5EF4-FFF2-40B4-BE49-F238E27FC236}">
                  <a16:creationId xmlns:a16="http://schemas.microsoft.com/office/drawing/2014/main" id="{C6104A45-6000-4538-B163-690ED4FC0225}"/>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1" name="Trapezoid 810">
              <a:extLst>
                <a:ext uri="{FF2B5EF4-FFF2-40B4-BE49-F238E27FC236}">
                  <a16:creationId xmlns:a16="http://schemas.microsoft.com/office/drawing/2014/main" id="{877E3436-4570-4325-BF15-0E29C2037ABD}"/>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2" name="Rectangle 811">
              <a:extLst>
                <a:ext uri="{FF2B5EF4-FFF2-40B4-BE49-F238E27FC236}">
                  <a16:creationId xmlns:a16="http://schemas.microsoft.com/office/drawing/2014/main" id="{1B17E968-D8A5-441D-9FCA-AF1ED9CA239D}"/>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3" name="Rectangle 812">
              <a:extLst>
                <a:ext uri="{FF2B5EF4-FFF2-40B4-BE49-F238E27FC236}">
                  <a16:creationId xmlns:a16="http://schemas.microsoft.com/office/drawing/2014/main" id="{7A62BE77-5113-4FE9-9824-26C6CB3FA57B}"/>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4" name="Rectangle 813">
              <a:extLst>
                <a:ext uri="{FF2B5EF4-FFF2-40B4-BE49-F238E27FC236}">
                  <a16:creationId xmlns:a16="http://schemas.microsoft.com/office/drawing/2014/main" id="{D96E2017-DD51-4043-B16B-DA68EA0FA0B2}"/>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5" name="Trapezoid 814">
              <a:extLst>
                <a:ext uri="{FF2B5EF4-FFF2-40B4-BE49-F238E27FC236}">
                  <a16:creationId xmlns:a16="http://schemas.microsoft.com/office/drawing/2014/main" id="{A6EED78E-DBAB-41BC-A7DF-D221E5B644A9}"/>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6" name="Trapezoid 815">
              <a:extLst>
                <a:ext uri="{FF2B5EF4-FFF2-40B4-BE49-F238E27FC236}">
                  <a16:creationId xmlns:a16="http://schemas.microsoft.com/office/drawing/2014/main" id="{F34967D6-56A9-452A-AAFE-4757D35A74CC}"/>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7" name="Trapezoid 816">
              <a:extLst>
                <a:ext uri="{FF2B5EF4-FFF2-40B4-BE49-F238E27FC236}">
                  <a16:creationId xmlns:a16="http://schemas.microsoft.com/office/drawing/2014/main" id="{AA1507AA-2CDC-4C38-B75C-587539A54027}"/>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8" name="Rectangle 817">
              <a:extLst>
                <a:ext uri="{FF2B5EF4-FFF2-40B4-BE49-F238E27FC236}">
                  <a16:creationId xmlns:a16="http://schemas.microsoft.com/office/drawing/2014/main" id="{4C3935B5-EFE1-4652-8D6B-EED9DA21644F}"/>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9" name="Rectangle 818">
              <a:extLst>
                <a:ext uri="{FF2B5EF4-FFF2-40B4-BE49-F238E27FC236}">
                  <a16:creationId xmlns:a16="http://schemas.microsoft.com/office/drawing/2014/main" id="{3A0A782D-29DC-4D36-8748-CDDCE0E8E089}"/>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0" name="Rectangle 819">
              <a:extLst>
                <a:ext uri="{FF2B5EF4-FFF2-40B4-BE49-F238E27FC236}">
                  <a16:creationId xmlns:a16="http://schemas.microsoft.com/office/drawing/2014/main" id="{52B7E30C-0B4A-4F59-852E-407001124A48}"/>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1" name="Trapezoid 820">
              <a:extLst>
                <a:ext uri="{FF2B5EF4-FFF2-40B4-BE49-F238E27FC236}">
                  <a16:creationId xmlns:a16="http://schemas.microsoft.com/office/drawing/2014/main" id="{1AC45F0B-1F41-4491-86EB-8F993A9C2C8B}"/>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2" name="Trapezoid 821">
              <a:extLst>
                <a:ext uri="{FF2B5EF4-FFF2-40B4-BE49-F238E27FC236}">
                  <a16:creationId xmlns:a16="http://schemas.microsoft.com/office/drawing/2014/main" id="{64A235D0-A469-4B4B-8096-009E2C31A951}"/>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3" name="Trapezoid 822">
              <a:extLst>
                <a:ext uri="{FF2B5EF4-FFF2-40B4-BE49-F238E27FC236}">
                  <a16:creationId xmlns:a16="http://schemas.microsoft.com/office/drawing/2014/main" id="{DD7AAF1D-6C6E-45F7-A2AE-C1F82CB85427}"/>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24" name="Straight Arrow Connector 823">
              <a:extLst>
                <a:ext uri="{FF2B5EF4-FFF2-40B4-BE49-F238E27FC236}">
                  <a16:creationId xmlns:a16="http://schemas.microsoft.com/office/drawing/2014/main" id="{3DFADBAC-18EE-4E7E-98D3-7338B07078F2}"/>
                </a:ext>
              </a:extLst>
            </p:cNvPr>
            <p:cNvCxnSpPr>
              <a:cxnSpLocks/>
              <a:stCxn id="829" idx="3"/>
              <a:endCxn id="785"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5" name="Straight Arrow Connector 824">
              <a:extLst>
                <a:ext uri="{FF2B5EF4-FFF2-40B4-BE49-F238E27FC236}">
                  <a16:creationId xmlns:a16="http://schemas.microsoft.com/office/drawing/2014/main" id="{0C93688A-B485-483A-9328-25256F6C91A7}"/>
                </a:ext>
              </a:extLst>
            </p:cNvPr>
            <p:cNvCxnSpPr>
              <a:cxnSpLocks/>
              <a:stCxn id="790" idx="3"/>
              <a:endCxn id="791"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6" name="Straight Arrow Connector 825">
              <a:extLst>
                <a:ext uri="{FF2B5EF4-FFF2-40B4-BE49-F238E27FC236}">
                  <a16:creationId xmlns:a16="http://schemas.microsoft.com/office/drawing/2014/main" id="{48DCE196-884C-478F-B115-8FE58968F1B7}"/>
                </a:ext>
              </a:extLst>
            </p:cNvPr>
            <p:cNvCxnSpPr>
              <a:cxnSpLocks/>
              <a:stCxn id="791" idx="3"/>
              <a:endCxn id="792"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7" name="Straight Arrow Connector 826">
              <a:extLst>
                <a:ext uri="{FF2B5EF4-FFF2-40B4-BE49-F238E27FC236}">
                  <a16:creationId xmlns:a16="http://schemas.microsoft.com/office/drawing/2014/main" id="{CCD6CA40-DF2F-414F-81CF-A30304D4D01E}"/>
                </a:ext>
              </a:extLst>
            </p:cNvPr>
            <p:cNvCxnSpPr>
              <a:cxnSpLocks/>
              <a:stCxn id="792" idx="3"/>
              <a:endCxn id="786"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8" name="Straight Arrow Connector 827">
              <a:extLst>
                <a:ext uri="{FF2B5EF4-FFF2-40B4-BE49-F238E27FC236}">
                  <a16:creationId xmlns:a16="http://schemas.microsoft.com/office/drawing/2014/main" id="{AFA7A13F-3E31-4567-86CC-8F206F3002F3}"/>
                </a:ext>
              </a:extLst>
            </p:cNvPr>
            <p:cNvCxnSpPr>
              <a:cxnSpLocks/>
              <a:stCxn id="785" idx="3"/>
              <a:endCxn id="790"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29" name="Rectangle 828">
              <a:extLst>
                <a:ext uri="{FF2B5EF4-FFF2-40B4-BE49-F238E27FC236}">
                  <a16:creationId xmlns:a16="http://schemas.microsoft.com/office/drawing/2014/main" id="{2D57303A-8413-4B13-B97C-C4B09AB6C05E}"/>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30" name="Oval 829">
              <a:extLst>
                <a:ext uri="{FF2B5EF4-FFF2-40B4-BE49-F238E27FC236}">
                  <a16:creationId xmlns:a16="http://schemas.microsoft.com/office/drawing/2014/main" id="{83F0DDF4-8F16-48AB-8259-8B6625A281D4}"/>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1" name="Oval 830">
              <a:extLst>
                <a:ext uri="{FF2B5EF4-FFF2-40B4-BE49-F238E27FC236}">
                  <a16:creationId xmlns:a16="http://schemas.microsoft.com/office/drawing/2014/main" id="{606367F2-E5B1-48EF-ADB5-6C42421CC479}"/>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2" name="Oval 831">
              <a:extLst>
                <a:ext uri="{FF2B5EF4-FFF2-40B4-BE49-F238E27FC236}">
                  <a16:creationId xmlns:a16="http://schemas.microsoft.com/office/drawing/2014/main" id="{50734BD3-8F19-4534-9531-06FEC4383CF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3" name="Oval 832">
              <a:extLst>
                <a:ext uri="{FF2B5EF4-FFF2-40B4-BE49-F238E27FC236}">
                  <a16:creationId xmlns:a16="http://schemas.microsoft.com/office/drawing/2014/main" id="{26D961F0-8A65-4BFB-9ECF-5F4339A012BE}"/>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834" name="Curved Connector 177">
              <a:extLst>
                <a:ext uri="{FF2B5EF4-FFF2-40B4-BE49-F238E27FC236}">
                  <a16:creationId xmlns:a16="http://schemas.microsoft.com/office/drawing/2014/main" id="{3344390E-D14F-4D76-9CAC-1C1A2F17961A}"/>
                </a:ext>
              </a:extLst>
            </p:cNvPr>
            <p:cNvCxnSpPr>
              <a:cxnSpLocks/>
              <a:stCxn id="830" idx="7"/>
              <a:endCxn id="832"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5" name="Curved Connector 178">
              <a:extLst>
                <a:ext uri="{FF2B5EF4-FFF2-40B4-BE49-F238E27FC236}">
                  <a16:creationId xmlns:a16="http://schemas.microsoft.com/office/drawing/2014/main" id="{E4A9AD79-61FB-4D60-B25C-524AB307C536}"/>
                </a:ext>
              </a:extLst>
            </p:cNvPr>
            <p:cNvCxnSpPr>
              <a:cxnSpLocks/>
              <a:stCxn id="830" idx="4"/>
              <a:endCxn id="833"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6" name="Curved Connector 179">
              <a:extLst>
                <a:ext uri="{FF2B5EF4-FFF2-40B4-BE49-F238E27FC236}">
                  <a16:creationId xmlns:a16="http://schemas.microsoft.com/office/drawing/2014/main" id="{32827740-A1BE-46AA-9894-6646119B458E}"/>
                </a:ext>
              </a:extLst>
            </p:cNvPr>
            <p:cNvCxnSpPr>
              <a:cxnSpLocks/>
              <a:stCxn id="832" idx="6"/>
              <a:endCxn id="832"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7" name="Curved Connector 180">
              <a:extLst>
                <a:ext uri="{FF2B5EF4-FFF2-40B4-BE49-F238E27FC236}">
                  <a16:creationId xmlns:a16="http://schemas.microsoft.com/office/drawing/2014/main" id="{A94AE965-A2F5-45D1-91AF-D617BF21BF32}"/>
                </a:ext>
              </a:extLst>
            </p:cNvPr>
            <p:cNvCxnSpPr>
              <a:cxnSpLocks/>
              <a:stCxn id="832" idx="3"/>
              <a:endCxn id="831"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838" name="Group 837">
              <a:extLst>
                <a:ext uri="{FF2B5EF4-FFF2-40B4-BE49-F238E27FC236}">
                  <a16:creationId xmlns:a16="http://schemas.microsoft.com/office/drawing/2014/main" id="{2207C1C1-B0C2-4DA6-B207-36E0E5323C81}"/>
                </a:ext>
              </a:extLst>
            </p:cNvPr>
            <p:cNvGrpSpPr/>
            <p:nvPr/>
          </p:nvGrpSpPr>
          <p:grpSpPr>
            <a:xfrm>
              <a:off x="3120892" y="3509026"/>
              <a:ext cx="181413" cy="315500"/>
              <a:chOff x="421714" y="3512955"/>
              <a:chExt cx="131401" cy="315500"/>
            </a:xfrm>
          </p:grpSpPr>
          <p:cxnSp>
            <p:nvCxnSpPr>
              <p:cNvPr id="839" name="Straight Arrow Connector 838">
                <a:extLst>
                  <a:ext uri="{FF2B5EF4-FFF2-40B4-BE49-F238E27FC236}">
                    <a16:creationId xmlns:a16="http://schemas.microsoft.com/office/drawing/2014/main" id="{5BCD1DDA-7A11-43D1-9D08-DF2C07E3AA77}"/>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0" name="Straight Arrow Connector 839">
                <a:extLst>
                  <a:ext uri="{FF2B5EF4-FFF2-40B4-BE49-F238E27FC236}">
                    <a16:creationId xmlns:a16="http://schemas.microsoft.com/office/drawing/2014/main" id="{DC63EA27-E57B-43A8-88E4-B929E9001130}"/>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1" name="Straight Arrow Connector 840">
                <a:extLst>
                  <a:ext uri="{FF2B5EF4-FFF2-40B4-BE49-F238E27FC236}">
                    <a16:creationId xmlns:a16="http://schemas.microsoft.com/office/drawing/2014/main" id="{E8368CA8-A865-4A6E-93E2-71B593798279}"/>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2" name="Straight Arrow Connector 841">
                <a:extLst>
                  <a:ext uri="{FF2B5EF4-FFF2-40B4-BE49-F238E27FC236}">
                    <a16:creationId xmlns:a16="http://schemas.microsoft.com/office/drawing/2014/main" id="{CF9B13AF-AE21-4894-915C-08EF7966113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3" name="Straight Arrow Connector 842">
                <a:extLst>
                  <a:ext uri="{FF2B5EF4-FFF2-40B4-BE49-F238E27FC236}">
                    <a16:creationId xmlns:a16="http://schemas.microsoft.com/office/drawing/2014/main" id="{B93037EF-0040-46D9-AE0E-090ECE03ECD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4" name="Straight Arrow Connector 843">
                <a:extLst>
                  <a:ext uri="{FF2B5EF4-FFF2-40B4-BE49-F238E27FC236}">
                    <a16:creationId xmlns:a16="http://schemas.microsoft.com/office/drawing/2014/main" id="{20414408-1D06-422A-B4F9-A403122DBA42}"/>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851" name="Rectangle: Rounded Corners 850">
            <a:extLst>
              <a:ext uri="{FF2B5EF4-FFF2-40B4-BE49-F238E27FC236}">
                <a16:creationId xmlns:a16="http://schemas.microsoft.com/office/drawing/2014/main" id="{892B78F5-EF9E-4585-9A6C-B55A6410CF94}"/>
              </a:ext>
            </a:extLst>
          </p:cNvPr>
          <p:cNvSpPr/>
          <p:nvPr/>
        </p:nvSpPr>
        <p:spPr>
          <a:xfrm>
            <a:off x="6259827"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2</a:t>
            </a:r>
          </a:p>
        </p:txBody>
      </p:sp>
      <p:grpSp>
        <p:nvGrpSpPr>
          <p:cNvPr id="852" name="Group 851">
            <a:extLst>
              <a:ext uri="{FF2B5EF4-FFF2-40B4-BE49-F238E27FC236}">
                <a16:creationId xmlns:a16="http://schemas.microsoft.com/office/drawing/2014/main" id="{F212B9CA-3EF4-40EB-8403-E532F918BC10}"/>
              </a:ext>
            </a:extLst>
          </p:cNvPr>
          <p:cNvGrpSpPr/>
          <p:nvPr/>
        </p:nvGrpSpPr>
        <p:grpSpPr>
          <a:xfrm>
            <a:off x="6218830" y="3439698"/>
            <a:ext cx="2921588" cy="462798"/>
            <a:chOff x="380717" y="3439698"/>
            <a:chExt cx="2921588" cy="462798"/>
          </a:xfrm>
        </p:grpSpPr>
        <p:sp>
          <p:nvSpPr>
            <p:cNvPr id="853" name="Rectangle 852">
              <a:extLst>
                <a:ext uri="{FF2B5EF4-FFF2-40B4-BE49-F238E27FC236}">
                  <a16:creationId xmlns:a16="http://schemas.microsoft.com/office/drawing/2014/main" id="{B2EE418E-C3CD-4916-AB7D-603E9516E3C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4" name="Rectangle 853">
              <a:extLst>
                <a:ext uri="{FF2B5EF4-FFF2-40B4-BE49-F238E27FC236}">
                  <a16:creationId xmlns:a16="http://schemas.microsoft.com/office/drawing/2014/main" id="{B4229ED0-6C2D-4C50-BB3F-031AC2BFC261}"/>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55" name="Freeform 442">
              <a:extLst>
                <a:ext uri="{FF2B5EF4-FFF2-40B4-BE49-F238E27FC236}">
                  <a16:creationId xmlns:a16="http://schemas.microsoft.com/office/drawing/2014/main" id="{8635ECD9-5179-4D4B-8F53-B4A9244F4477}"/>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56" name="Straight Connector 855">
              <a:extLst>
                <a:ext uri="{FF2B5EF4-FFF2-40B4-BE49-F238E27FC236}">
                  <a16:creationId xmlns:a16="http://schemas.microsoft.com/office/drawing/2014/main" id="{E95E8850-1AF5-4F77-9BDD-A5C7A94A9E50}"/>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7" name="Straight Connector 856">
              <a:extLst>
                <a:ext uri="{FF2B5EF4-FFF2-40B4-BE49-F238E27FC236}">
                  <a16:creationId xmlns:a16="http://schemas.microsoft.com/office/drawing/2014/main" id="{D6240B9D-3548-4BE0-A2A3-D24B7A478BBC}"/>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58" name="Rectangle 857">
              <a:extLst>
                <a:ext uri="{FF2B5EF4-FFF2-40B4-BE49-F238E27FC236}">
                  <a16:creationId xmlns:a16="http://schemas.microsoft.com/office/drawing/2014/main" id="{71026ED0-2087-425F-8494-E917D767818F}"/>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9" name="Rectangle 858">
              <a:extLst>
                <a:ext uri="{FF2B5EF4-FFF2-40B4-BE49-F238E27FC236}">
                  <a16:creationId xmlns:a16="http://schemas.microsoft.com/office/drawing/2014/main" id="{C61C361E-BFAD-4915-A680-E95DB31CF83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0" name="Rectangle 859">
              <a:extLst>
                <a:ext uri="{FF2B5EF4-FFF2-40B4-BE49-F238E27FC236}">
                  <a16:creationId xmlns:a16="http://schemas.microsoft.com/office/drawing/2014/main" id="{DCA6CEEF-C2D0-4F94-B589-62262425564D}"/>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1" name="Freeform 355">
              <a:extLst>
                <a:ext uri="{FF2B5EF4-FFF2-40B4-BE49-F238E27FC236}">
                  <a16:creationId xmlns:a16="http://schemas.microsoft.com/office/drawing/2014/main" id="{384808EE-B90C-42DE-A26F-19B4E6B4F8B4}"/>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2" name="Straight Connector 861">
              <a:extLst>
                <a:ext uri="{FF2B5EF4-FFF2-40B4-BE49-F238E27FC236}">
                  <a16:creationId xmlns:a16="http://schemas.microsoft.com/office/drawing/2014/main" id="{6B8615E3-D042-4154-90A5-5BA57DC553A6}"/>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3" name="Straight Connector 862">
              <a:extLst>
                <a:ext uri="{FF2B5EF4-FFF2-40B4-BE49-F238E27FC236}">
                  <a16:creationId xmlns:a16="http://schemas.microsoft.com/office/drawing/2014/main" id="{FF8BA563-D042-4A1D-87F3-CAA092D31280}"/>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64" name="Freeform 352">
              <a:extLst>
                <a:ext uri="{FF2B5EF4-FFF2-40B4-BE49-F238E27FC236}">
                  <a16:creationId xmlns:a16="http://schemas.microsoft.com/office/drawing/2014/main" id="{0D073A8A-FF49-4733-B84C-C09C8DB9BAA8}"/>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5" name="Straight Connector 864">
              <a:extLst>
                <a:ext uri="{FF2B5EF4-FFF2-40B4-BE49-F238E27FC236}">
                  <a16:creationId xmlns:a16="http://schemas.microsoft.com/office/drawing/2014/main" id="{40C96DF2-6EF9-4E01-A95D-68E8FC7B0C3B}"/>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6" name="Straight Connector 865">
              <a:extLst>
                <a:ext uri="{FF2B5EF4-FFF2-40B4-BE49-F238E27FC236}">
                  <a16:creationId xmlns:a16="http://schemas.microsoft.com/office/drawing/2014/main" id="{6CBCF1C5-2A46-4931-BB78-96F505CEEE65}"/>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67" name="Group 866">
              <a:extLst>
                <a:ext uri="{FF2B5EF4-FFF2-40B4-BE49-F238E27FC236}">
                  <a16:creationId xmlns:a16="http://schemas.microsoft.com/office/drawing/2014/main" id="{2199DF3F-5758-4475-9BBA-FB9D6AB2D268}"/>
                </a:ext>
              </a:extLst>
            </p:cNvPr>
            <p:cNvGrpSpPr/>
            <p:nvPr/>
          </p:nvGrpSpPr>
          <p:grpSpPr>
            <a:xfrm>
              <a:off x="380717" y="3515990"/>
              <a:ext cx="181413" cy="315500"/>
              <a:chOff x="421714" y="3512955"/>
              <a:chExt cx="131401" cy="315500"/>
            </a:xfrm>
          </p:grpSpPr>
          <p:cxnSp>
            <p:nvCxnSpPr>
              <p:cNvPr id="913" name="Straight Arrow Connector 912">
                <a:extLst>
                  <a:ext uri="{FF2B5EF4-FFF2-40B4-BE49-F238E27FC236}">
                    <a16:creationId xmlns:a16="http://schemas.microsoft.com/office/drawing/2014/main" id="{807188E5-8311-4E36-9877-C9DFD6C63C2B}"/>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4" name="Straight Arrow Connector 913">
                <a:extLst>
                  <a:ext uri="{FF2B5EF4-FFF2-40B4-BE49-F238E27FC236}">
                    <a16:creationId xmlns:a16="http://schemas.microsoft.com/office/drawing/2014/main" id="{CBF3A322-890D-480A-A047-37B90463A663}"/>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5" name="Straight Arrow Connector 914">
                <a:extLst>
                  <a:ext uri="{FF2B5EF4-FFF2-40B4-BE49-F238E27FC236}">
                    <a16:creationId xmlns:a16="http://schemas.microsoft.com/office/drawing/2014/main" id="{038415CE-A33D-47C2-A2B7-C6E4C02FA2D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6" name="Straight Arrow Connector 915">
                <a:extLst>
                  <a:ext uri="{FF2B5EF4-FFF2-40B4-BE49-F238E27FC236}">
                    <a16:creationId xmlns:a16="http://schemas.microsoft.com/office/drawing/2014/main" id="{F0F9CCA9-EA46-4F50-A649-D67937D1DE5C}"/>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7" name="Straight Arrow Connector 916">
                <a:extLst>
                  <a:ext uri="{FF2B5EF4-FFF2-40B4-BE49-F238E27FC236}">
                    <a16:creationId xmlns:a16="http://schemas.microsoft.com/office/drawing/2014/main" id="{F6E06B35-C5C9-4D67-ACB1-CF909119128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8" name="Straight Arrow Connector 917">
                <a:extLst>
                  <a:ext uri="{FF2B5EF4-FFF2-40B4-BE49-F238E27FC236}">
                    <a16:creationId xmlns:a16="http://schemas.microsoft.com/office/drawing/2014/main" id="{6BB2C1C2-333C-44BF-88C6-D0D2FACAFB8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68" name="Rectangle 867">
              <a:extLst>
                <a:ext uri="{FF2B5EF4-FFF2-40B4-BE49-F238E27FC236}">
                  <a16:creationId xmlns:a16="http://schemas.microsoft.com/office/drawing/2014/main" id="{3957BB62-32F7-4036-9F01-93CEC9B739E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69" name="Rectangle 868">
              <a:extLst>
                <a:ext uri="{FF2B5EF4-FFF2-40B4-BE49-F238E27FC236}">
                  <a16:creationId xmlns:a16="http://schemas.microsoft.com/office/drawing/2014/main" id="{BAB31808-DDC0-4F0E-8A86-16B9E6E6FBE1}"/>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0" name="Rectangle 869">
              <a:extLst>
                <a:ext uri="{FF2B5EF4-FFF2-40B4-BE49-F238E27FC236}">
                  <a16:creationId xmlns:a16="http://schemas.microsoft.com/office/drawing/2014/main" id="{BED9B88D-1E92-46F2-AC1F-51795ADA4712}"/>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1" name="Trapezoid 870">
              <a:extLst>
                <a:ext uri="{FF2B5EF4-FFF2-40B4-BE49-F238E27FC236}">
                  <a16:creationId xmlns:a16="http://schemas.microsoft.com/office/drawing/2014/main" id="{131F64D9-5EC8-4E05-8562-AC1D24D22AD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72" name="Trapezoid 871">
              <a:extLst>
                <a:ext uri="{FF2B5EF4-FFF2-40B4-BE49-F238E27FC236}">
                  <a16:creationId xmlns:a16="http://schemas.microsoft.com/office/drawing/2014/main" id="{164DCAE4-D35F-475C-A36D-0A14E59657A3}"/>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3" name="Trapezoid 872">
              <a:extLst>
                <a:ext uri="{FF2B5EF4-FFF2-40B4-BE49-F238E27FC236}">
                  <a16:creationId xmlns:a16="http://schemas.microsoft.com/office/drawing/2014/main" id="{F6F4C5C5-E8EE-4A55-BD50-BD394F2B55ED}"/>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4" name="Rectangle 873">
              <a:extLst>
                <a:ext uri="{FF2B5EF4-FFF2-40B4-BE49-F238E27FC236}">
                  <a16:creationId xmlns:a16="http://schemas.microsoft.com/office/drawing/2014/main" id="{80F8E0A2-34DB-421C-9351-8C600D5AD1D0}"/>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5" name="Rectangle 874">
              <a:extLst>
                <a:ext uri="{FF2B5EF4-FFF2-40B4-BE49-F238E27FC236}">
                  <a16:creationId xmlns:a16="http://schemas.microsoft.com/office/drawing/2014/main" id="{3C720CC3-68B1-4A21-ACA7-D399D5C55292}"/>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6" name="Rectangle 875">
              <a:extLst>
                <a:ext uri="{FF2B5EF4-FFF2-40B4-BE49-F238E27FC236}">
                  <a16:creationId xmlns:a16="http://schemas.microsoft.com/office/drawing/2014/main" id="{CA143E0A-DF16-4B97-96E3-9DC5968F5575}"/>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7" name="Trapezoid 876">
              <a:extLst>
                <a:ext uri="{FF2B5EF4-FFF2-40B4-BE49-F238E27FC236}">
                  <a16:creationId xmlns:a16="http://schemas.microsoft.com/office/drawing/2014/main" id="{50664823-73AB-4A1A-A704-1FB018D32D8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8" name="Trapezoid 877">
              <a:extLst>
                <a:ext uri="{FF2B5EF4-FFF2-40B4-BE49-F238E27FC236}">
                  <a16:creationId xmlns:a16="http://schemas.microsoft.com/office/drawing/2014/main" id="{610C8B9F-85CF-43D7-8F75-9743528C55F8}"/>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9" name="Trapezoid 878">
              <a:extLst>
                <a:ext uri="{FF2B5EF4-FFF2-40B4-BE49-F238E27FC236}">
                  <a16:creationId xmlns:a16="http://schemas.microsoft.com/office/drawing/2014/main" id="{9AC07C35-BE5C-4EE2-AA66-58F8D089B409}"/>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0" name="Rectangle 879">
              <a:extLst>
                <a:ext uri="{FF2B5EF4-FFF2-40B4-BE49-F238E27FC236}">
                  <a16:creationId xmlns:a16="http://schemas.microsoft.com/office/drawing/2014/main" id="{0EE9775E-B35F-484F-9093-6C2E500EDB6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1" name="Rectangle 880">
              <a:extLst>
                <a:ext uri="{FF2B5EF4-FFF2-40B4-BE49-F238E27FC236}">
                  <a16:creationId xmlns:a16="http://schemas.microsoft.com/office/drawing/2014/main" id="{FDB69EC8-8D0C-4FC8-ACDA-2147DFFBB7F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2" name="Rectangle 881">
              <a:extLst>
                <a:ext uri="{FF2B5EF4-FFF2-40B4-BE49-F238E27FC236}">
                  <a16:creationId xmlns:a16="http://schemas.microsoft.com/office/drawing/2014/main" id="{2F27B1D9-8E3F-452D-805F-D61A7EB4CE2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3" name="Trapezoid 882">
              <a:extLst>
                <a:ext uri="{FF2B5EF4-FFF2-40B4-BE49-F238E27FC236}">
                  <a16:creationId xmlns:a16="http://schemas.microsoft.com/office/drawing/2014/main" id="{2A53C98D-F862-4CF3-9C83-F7DC06FA4243}"/>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4" name="Trapezoid 883">
              <a:extLst>
                <a:ext uri="{FF2B5EF4-FFF2-40B4-BE49-F238E27FC236}">
                  <a16:creationId xmlns:a16="http://schemas.microsoft.com/office/drawing/2014/main" id="{0F8E88DF-FE97-4D45-B15B-472707D97EB4}"/>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5" name="Trapezoid 884">
              <a:extLst>
                <a:ext uri="{FF2B5EF4-FFF2-40B4-BE49-F238E27FC236}">
                  <a16:creationId xmlns:a16="http://schemas.microsoft.com/office/drawing/2014/main" id="{9A2FE1BB-F87D-460C-97B0-13D21D1A934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6" name="Rectangle 885">
              <a:extLst>
                <a:ext uri="{FF2B5EF4-FFF2-40B4-BE49-F238E27FC236}">
                  <a16:creationId xmlns:a16="http://schemas.microsoft.com/office/drawing/2014/main" id="{C5B9B5B0-7A27-44A6-A9F8-6A78B44F98C4}"/>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7" name="Rectangle 886">
              <a:extLst>
                <a:ext uri="{FF2B5EF4-FFF2-40B4-BE49-F238E27FC236}">
                  <a16:creationId xmlns:a16="http://schemas.microsoft.com/office/drawing/2014/main" id="{3666535A-3169-4BDE-BE7F-22DDDAE42983}"/>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8" name="Rectangle 887">
              <a:extLst>
                <a:ext uri="{FF2B5EF4-FFF2-40B4-BE49-F238E27FC236}">
                  <a16:creationId xmlns:a16="http://schemas.microsoft.com/office/drawing/2014/main" id="{6EA3066C-DA7F-439E-9245-8A929D65A911}"/>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9" name="Trapezoid 888">
              <a:extLst>
                <a:ext uri="{FF2B5EF4-FFF2-40B4-BE49-F238E27FC236}">
                  <a16:creationId xmlns:a16="http://schemas.microsoft.com/office/drawing/2014/main" id="{FCD3AD16-920C-4C62-824F-51E488133E07}"/>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0" name="Trapezoid 889">
              <a:extLst>
                <a:ext uri="{FF2B5EF4-FFF2-40B4-BE49-F238E27FC236}">
                  <a16:creationId xmlns:a16="http://schemas.microsoft.com/office/drawing/2014/main" id="{ADE62126-1252-460A-818B-DFD1FBF56E5C}"/>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1" name="Trapezoid 890">
              <a:extLst>
                <a:ext uri="{FF2B5EF4-FFF2-40B4-BE49-F238E27FC236}">
                  <a16:creationId xmlns:a16="http://schemas.microsoft.com/office/drawing/2014/main" id="{45BE96D5-EDFC-4E83-A28A-173234FDC806}"/>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92" name="Straight Arrow Connector 891">
              <a:extLst>
                <a:ext uri="{FF2B5EF4-FFF2-40B4-BE49-F238E27FC236}">
                  <a16:creationId xmlns:a16="http://schemas.microsoft.com/office/drawing/2014/main" id="{36290210-8D21-41FE-ACA0-21BD77F14D3F}"/>
                </a:ext>
              </a:extLst>
            </p:cNvPr>
            <p:cNvCxnSpPr>
              <a:cxnSpLocks/>
              <a:stCxn id="897" idx="3"/>
              <a:endCxn id="853"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3" name="Straight Arrow Connector 892">
              <a:extLst>
                <a:ext uri="{FF2B5EF4-FFF2-40B4-BE49-F238E27FC236}">
                  <a16:creationId xmlns:a16="http://schemas.microsoft.com/office/drawing/2014/main" id="{33930327-3367-44AF-B287-A9D49B0C3237}"/>
                </a:ext>
              </a:extLst>
            </p:cNvPr>
            <p:cNvCxnSpPr>
              <a:cxnSpLocks/>
              <a:stCxn id="858" idx="3"/>
              <a:endCxn id="859"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4" name="Straight Arrow Connector 893">
              <a:extLst>
                <a:ext uri="{FF2B5EF4-FFF2-40B4-BE49-F238E27FC236}">
                  <a16:creationId xmlns:a16="http://schemas.microsoft.com/office/drawing/2014/main" id="{CCBA9BFC-A020-4240-AE42-9668978705F3}"/>
                </a:ext>
              </a:extLst>
            </p:cNvPr>
            <p:cNvCxnSpPr>
              <a:cxnSpLocks/>
              <a:stCxn id="859" idx="3"/>
              <a:endCxn id="860"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5" name="Straight Arrow Connector 894">
              <a:extLst>
                <a:ext uri="{FF2B5EF4-FFF2-40B4-BE49-F238E27FC236}">
                  <a16:creationId xmlns:a16="http://schemas.microsoft.com/office/drawing/2014/main" id="{7E0BF42F-8C1B-4071-B8A6-7F377C96F851}"/>
                </a:ext>
              </a:extLst>
            </p:cNvPr>
            <p:cNvCxnSpPr>
              <a:cxnSpLocks/>
              <a:stCxn id="860" idx="3"/>
              <a:endCxn id="854"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6" name="Straight Arrow Connector 895">
              <a:extLst>
                <a:ext uri="{FF2B5EF4-FFF2-40B4-BE49-F238E27FC236}">
                  <a16:creationId xmlns:a16="http://schemas.microsoft.com/office/drawing/2014/main" id="{788D782C-2E92-451C-9318-D09A727C8E14}"/>
                </a:ext>
              </a:extLst>
            </p:cNvPr>
            <p:cNvCxnSpPr>
              <a:cxnSpLocks/>
              <a:stCxn id="853" idx="3"/>
              <a:endCxn id="85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97" name="Rectangle 896">
              <a:extLst>
                <a:ext uri="{FF2B5EF4-FFF2-40B4-BE49-F238E27FC236}">
                  <a16:creationId xmlns:a16="http://schemas.microsoft.com/office/drawing/2014/main" id="{809B7CD9-BB39-4312-B97F-4540E0863693}"/>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98" name="Oval 897">
              <a:extLst>
                <a:ext uri="{FF2B5EF4-FFF2-40B4-BE49-F238E27FC236}">
                  <a16:creationId xmlns:a16="http://schemas.microsoft.com/office/drawing/2014/main" id="{8BB494F1-364D-4F36-A90D-71A3E34DFC08}"/>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99" name="Oval 898">
              <a:extLst>
                <a:ext uri="{FF2B5EF4-FFF2-40B4-BE49-F238E27FC236}">
                  <a16:creationId xmlns:a16="http://schemas.microsoft.com/office/drawing/2014/main" id="{53628F10-2E97-4637-8594-3C7B3A292827}"/>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0" name="Oval 899">
              <a:extLst>
                <a:ext uri="{FF2B5EF4-FFF2-40B4-BE49-F238E27FC236}">
                  <a16:creationId xmlns:a16="http://schemas.microsoft.com/office/drawing/2014/main" id="{221433F7-CDCB-4277-A507-DED059900B5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1" name="Oval 900">
              <a:extLst>
                <a:ext uri="{FF2B5EF4-FFF2-40B4-BE49-F238E27FC236}">
                  <a16:creationId xmlns:a16="http://schemas.microsoft.com/office/drawing/2014/main" id="{A77CF8A0-37D5-4D5F-A27C-C2FCB799E2E2}"/>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02" name="Curved Connector 177">
              <a:extLst>
                <a:ext uri="{FF2B5EF4-FFF2-40B4-BE49-F238E27FC236}">
                  <a16:creationId xmlns:a16="http://schemas.microsoft.com/office/drawing/2014/main" id="{9ACC455C-8D30-496C-9BB6-FE0A0A7974A1}"/>
                </a:ext>
              </a:extLst>
            </p:cNvPr>
            <p:cNvCxnSpPr>
              <a:cxnSpLocks/>
              <a:stCxn id="898" idx="7"/>
              <a:endCxn id="900"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3" name="Curved Connector 178">
              <a:extLst>
                <a:ext uri="{FF2B5EF4-FFF2-40B4-BE49-F238E27FC236}">
                  <a16:creationId xmlns:a16="http://schemas.microsoft.com/office/drawing/2014/main" id="{569DAC2E-EAFB-43CE-91C7-CDDF1318CF4F}"/>
                </a:ext>
              </a:extLst>
            </p:cNvPr>
            <p:cNvCxnSpPr>
              <a:cxnSpLocks/>
              <a:stCxn id="898" idx="4"/>
              <a:endCxn id="901"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4" name="Curved Connector 179">
              <a:extLst>
                <a:ext uri="{FF2B5EF4-FFF2-40B4-BE49-F238E27FC236}">
                  <a16:creationId xmlns:a16="http://schemas.microsoft.com/office/drawing/2014/main" id="{2D5CAA5A-91A0-4845-A5DE-5B7E8D42D5D1}"/>
                </a:ext>
              </a:extLst>
            </p:cNvPr>
            <p:cNvCxnSpPr>
              <a:cxnSpLocks/>
              <a:stCxn id="900" idx="6"/>
              <a:endCxn id="900"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5" name="Curved Connector 180">
              <a:extLst>
                <a:ext uri="{FF2B5EF4-FFF2-40B4-BE49-F238E27FC236}">
                  <a16:creationId xmlns:a16="http://schemas.microsoft.com/office/drawing/2014/main" id="{EC3F533A-8040-4297-AA91-9A2B048D1069}"/>
                </a:ext>
              </a:extLst>
            </p:cNvPr>
            <p:cNvCxnSpPr>
              <a:cxnSpLocks/>
              <a:stCxn id="900" idx="3"/>
              <a:endCxn id="899"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06" name="Group 905">
              <a:extLst>
                <a:ext uri="{FF2B5EF4-FFF2-40B4-BE49-F238E27FC236}">
                  <a16:creationId xmlns:a16="http://schemas.microsoft.com/office/drawing/2014/main" id="{46820BBE-015D-4371-87C4-5CBC981FF7E0}"/>
                </a:ext>
              </a:extLst>
            </p:cNvPr>
            <p:cNvGrpSpPr/>
            <p:nvPr/>
          </p:nvGrpSpPr>
          <p:grpSpPr>
            <a:xfrm>
              <a:off x="3120892" y="3509026"/>
              <a:ext cx="181413" cy="315500"/>
              <a:chOff x="421714" y="3512955"/>
              <a:chExt cx="131401" cy="315500"/>
            </a:xfrm>
          </p:grpSpPr>
          <p:cxnSp>
            <p:nvCxnSpPr>
              <p:cNvPr id="907" name="Straight Arrow Connector 906">
                <a:extLst>
                  <a:ext uri="{FF2B5EF4-FFF2-40B4-BE49-F238E27FC236}">
                    <a16:creationId xmlns:a16="http://schemas.microsoft.com/office/drawing/2014/main" id="{BA4F59BB-AF27-4862-A9F6-3B0703DE8A69}"/>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8" name="Straight Arrow Connector 907">
                <a:extLst>
                  <a:ext uri="{FF2B5EF4-FFF2-40B4-BE49-F238E27FC236}">
                    <a16:creationId xmlns:a16="http://schemas.microsoft.com/office/drawing/2014/main" id="{FC69C427-E774-426D-9515-B10042376226}"/>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9" name="Straight Arrow Connector 908">
                <a:extLst>
                  <a:ext uri="{FF2B5EF4-FFF2-40B4-BE49-F238E27FC236}">
                    <a16:creationId xmlns:a16="http://schemas.microsoft.com/office/drawing/2014/main" id="{8418301B-CFD1-444C-81A3-A1B650AEB38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0" name="Straight Arrow Connector 909">
                <a:extLst>
                  <a:ext uri="{FF2B5EF4-FFF2-40B4-BE49-F238E27FC236}">
                    <a16:creationId xmlns:a16="http://schemas.microsoft.com/office/drawing/2014/main" id="{FCDD5802-1A1F-4C13-8100-90500A50FEF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1" name="Straight Arrow Connector 910">
                <a:extLst>
                  <a:ext uri="{FF2B5EF4-FFF2-40B4-BE49-F238E27FC236}">
                    <a16:creationId xmlns:a16="http://schemas.microsoft.com/office/drawing/2014/main" id="{27C27D2F-013A-4847-92E5-9EA1E6C4BCD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2" name="Straight Arrow Connector 911">
                <a:extLst>
                  <a:ext uri="{FF2B5EF4-FFF2-40B4-BE49-F238E27FC236}">
                    <a16:creationId xmlns:a16="http://schemas.microsoft.com/office/drawing/2014/main" id="{A003A25A-528D-4F31-BA66-5E6FEA1D5591}"/>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919" name="Rectangle: Rounded Corners 918">
            <a:extLst>
              <a:ext uri="{FF2B5EF4-FFF2-40B4-BE49-F238E27FC236}">
                <a16:creationId xmlns:a16="http://schemas.microsoft.com/office/drawing/2014/main" id="{FB2B6185-692F-4CA7-95DB-EE9C7E1FDA2B}"/>
              </a:ext>
            </a:extLst>
          </p:cNvPr>
          <p:cNvSpPr/>
          <p:nvPr/>
        </p:nvSpPr>
        <p:spPr>
          <a:xfrm>
            <a:off x="9186686"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3</a:t>
            </a:r>
          </a:p>
        </p:txBody>
      </p:sp>
      <p:grpSp>
        <p:nvGrpSpPr>
          <p:cNvPr id="920" name="Group 919">
            <a:extLst>
              <a:ext uri="{FF2B5EF4-FFF2-40B4-BE49-F238E27FC236}">
                <a16:creationId xmlns:a16="http://schemas.microsoft.com/office/drawing/2014/main" id="{45D15647-4058-46F6-96E3-D48B6BC3F6AE}"/>
              </a:ext>
            </a:extLst>
          </p:cNvPr>
          <p:cNvGrpSpPr/>
          <p:nvPr/>
        </p:nvGrpSpPr>
        <p:grpSpPr>
          <a:xfrm>
            <a:off x="9145689" y="3439698"/>
            <a:ext cx="2921588" cy="462798"/>
            <a:chOff x="380717" y="3439698"/>
            <a:chExt cx="2921588" cy="462798"/>
          </a:xfrm>
        </p:grpSpPr>
        <p:sp>
          <p:nvSpPr>
            <p:cNvPr id="921" name="Rectangle 920">
              <a:extLst>
                <a:ext uri="{FF2B5EF4-FFF2-40B4-BE49-F238E27FC236}">
                  <a16:creationId xmlns:a16="http://schemas.microsoft.com/office/drawing/2014/main" id="{4DC6EDE7-3576-4E16-917B-CA46C1BCCE27}"/>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2" name="Rectangle 921">
              <a:extLst>
                <a:ext uri="{FF2B5EF4-FFF2-40B4-BE49-F238E27FC236}">
                  <a16:creationId xmlns:a16="http://schemas.microsoft.com/office/drawing/2014/main" id="{FE59AB17-E704-4C5C-9DF1-EE289335BD7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23" name="Freeform 442">
              <a:extLst>
                <a:ext uri="{FF2B5EF4-FFF2-40B4-BE49-F238E27FC236}">
                  <a16:creationId xmlns:a16="http://schemas.microsoft.com/office/drawing/2014/main" id="{30A8E488-AAFA-42DD-9CEA-0A568C7FC1B8}"/>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24" name="Straight Connector 923">
              <a:extLst>
                <a:ext uri="{FF2B5EF4-FFF2-40B4-BE49-F238E27FC236}">
                  <a16:creationId xmlns:a16="http://schemas.microsoft.com/office/drawing/2014/main" id="{14B3156E-98F2-4F4A-8FCA-753CEE07508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5" name="Straight Connector 924">
              <a:extLst>
                <a:ext uri="{FF2B5EF4-FFF2-40B4-BE49-F238E27FC236}">
                  <a16:creationId xmlns:a16="http://schemas.microsoft.com/office/drawing/2014/main" id="{4CB88380-9C9A-4FDF-8E84-747FD9B651F7}"/>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26" name="Rectangle 925">
              <a:extLst>
                <a:ext uri="{FF2B5EF4-FFF2-40B4-BE49-F238E27FC236}">
                  <a16:creationId xmlns:a16="http://schemas.microsoft.com/office/drawing/2014/main" id="{439291B3-5AA0-4DD2-A59C-6AFA1545F4CC}"/>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7" name="Rectangle 926">
              <a:extLst>
                <a:ext uri="{FF2B5EF4-FFF2-40B4-BE49-F238E27FC236}">
                  <a16:creationId xmlns:a16="http://schemas.microsoft.com/office/drawing/2014/main" id="{3E0D8FED-3F4D-492A-A194-8C90C1890A57}"/>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8" name="Rectangle 927">
              <a:extLst>
                <a:ext uri="{FF2B5EF4-FFF2-40B4-BE49-F238E27FC236}">
                  <a16:creationId xmlns:a16="http://schemas.microsoft.com/office/drawing/2014/main" id="{8EDF7F78-4070-482E-8159-BD25F629AE86}"/>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9" name="Freeform 355">
              <a:extLst>
                <a:ext uri="{FF2B5EF4-FFF2-40B4-BE49-F238E27FC236}">
                  <a16:creationId xmlns:a16="http://schemas.microsoft.com/office/drawing/2014/main" id="{C3AC57D7-ECC0-4A2A-8262-EF7B3797E1FD}"/>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0" name="Straight Connector 929">
              <a:extLst>
                <a:ext uri="{FF2B5EF4-FFF2-40B4-BE49-F238E27FC236}">
                  <a16:creationId xmlns:a16="http://schemas.microsoft.com/office/drawing/2014/main" id="{48F7CB9C-2243-4562-A0B5-3DE5EB209585}"/>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1" name="Straight Connector 930">
              <a:extLst>
                <a:ext uri="{FF2B5EF4-FFF2-40B4-BE49-F238E27FC236}">
                  <a16:creationId xmlns:a16="http://schemas.microsoft.com/office/drawing/2014/main" id="{A67CD5FC-F7CB-4931-82B3-2D8EFDFD11FA}"/>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32" name="Freeform 352">
              <a:extLst>
                <a:ext uri="{FF2B5EF4-FFF2-40B4-BE49-F238E27FC236}">
                  <a16:creationId xmlns:a16="http://schemas.microsoft.com/office/drawing/2014/main" id="{40BCE6BC-8492-4168-8371-166913A7ADBE}"/>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3" name="Straight Connector 932">
              <a:extLst>
                <a:ext uri="{FF2B5EF4-FFF2-40B4-BE49-F238E27FC236}">
                  <a16:creationId xmlns:a16="http://schemas.microsoft.com/office/drawing/2014/main" id="{DCC6422C-6715-464D-8575-194B75BF827D}"/>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4" name="Straight Connector 933">
              <a:extLst>
                <a:ext uri="{FF2B5EF4-FFF2-40B4-BE49-F238E27FC236}">
                  <a16:creationId xmlns:a16="http://schemas.microsoft.com/office/drawing/2014/main" id="{438148C3-270A-45AD-93D3-D3839A13B56B}"/>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35" name="Group 934">
              <a:extLst>
                <a:ext uri="{FF2B5EF4-FFF2-40B4-BE49-F238E27FC236}">
                  <a16:creationId xmlns:a16="http://schemas.microsoft.com/office/drawing/2014/main" id="{60C386EC-A086-4B1A-80DE-572831B6ECC2}"/>
                </a:ext>
              </a:extLst>
            </p:cNvPr>
            <p:cNvGrpSpPr/>
            <p:nvPr/>
          </p:nvGrpSpPr>
          <p:grpSpPr>
            <a:xfrm>
              <a:off x="380717" y="3515990"/>
              <a:ext cx="181413" cy="315500"/>
              <a:chOff x="421714" y="3512955"/>
              <a:chExt cx="131401" cy="315500"/>
            </a:xfrm>
          </p:grpSpPr>
          <p:cxnSp>
            <p:nvCxnSpPr>
              <p:cNvPr id="981" name="Straight Arrow Connector 980">
                <a:extLst>
                  <a:ext uri="{FF2B5EF4-FFF2-40B4-BE49-F238E27FC236}">
                    <a16:creationId xmlns:a16="http://schemas.microsoft.com/office/drawing/2014/main" id="{6403720B-03FA-4728-A7A7-6E466CE7AE40}"/>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2" name="Straight Arrow Connector 981">
                <a:extLst>
                  <a:ext uri="{FF2B5EF4-FFF2-40B4-BE49-F238E27FC236}">
                    <a16:creationId xmlns:a16="http://schemas.microsoft.com/office/drawing/2014/main" id="{48BD81A1-63A5-48C8-85DE-3AE832DA0C8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3" name="Straight Arrow Connector 982">
                <a:extLst>
                  <a:ext uri="{FF2B5EF4-FFF2-40B4-BE49-F238E27FC236}">
                    <a16:creationId xmlns:a16="http://schemas.microsoft.com/office/drawing/2014/main" id="{20C7B861-F8C8-468F-A0A2-68137724F61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4" name="Straight Arrow Connector 983">
                <a:extLst>
                  <a:ext uri="{FF2B5EF4-FFF2-40B4-BE49-F238E27FC236}">
                    <a16:creationId xmlns:a16="http://schemas.microsoft.com/office/drawing/2014/main" id="{5CC4D00B-ACAA-4A13-83E0-487630DE9D9F}"/>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5" name="Straight Arrow Connector 984">
                <a:extLst>
                  <a:ext uri="{FF2B5EF4-FFF2-40B4-BE49-F238E27FC236}">
                    <a16:creationId xmlns:a16="http://schemas.microsoft.com/office/drawing/2014/main" id="{2F152F8F-5BE0-4C54-B914-1FB5F3A0621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6" name="Straight Arrow Connector 985">
                <a:extLst>
                  <a:ext uri="{FF2B5EF4-FFF2-40B4-BE49-F238E27FC236}">
                    <a16:creationId xmlns:a16="http://schemas.microsoft.com/office/drawing/2014/main" id="{35B7F60C-9DC4-42A4-A531-2F4CD8DF99B3}"/>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936" name="Rectangle 935">
              <a:extLst>
                <a:ext uri="{FF2B5EF4-FFF2-40B4-BE49-F238E27FC236}">
                  <a16:creationId xmlns:a16="http://schemas.microsoft.com/office/drawing/2014/main" id="{51D4FE64-9DDD-47A4-8438-9562B9A7DCB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937" name="Rectangle 936">
              <a:extLst>
                <a:ext uri="{FF2B5EF4-FFF2-40B4-BE49-F238E27FC236}">
                  <a16:creationId xmlns:a16="http://schemas.microsoft.com/office/drawing/2014/main" id="{2D2FA3E1-F65D-4A92-84F1-E59EA5B3B9AA}"/>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8" name="Rectangle 937">
              <a:extLst>
                <a:ext uri="{FF2B5EF4-FFF2-40B4-BE49-F238E27FC236}">
                  <a16:creationId xmlns:a16="http://schemas.microsoft.com/office/drawing/2014/main" id="{80034E36-2882-40A5-95E5-EF6A21F7D9F9}"/>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9" name="Trapezoid 938">
              <a:extLst>
                <a:ext uri="{FF2B5EF4-FFF2-40B4-BE49-F238E27FC236}">
                  <a16:creationId xmlns:a16="http://schemas.microsoft.com/office/drawing/2014/main" id="{93BBCF5B-C46E-41FA-85AB-084B1451409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940" name="Trapezoid 939">
              <a:extLst>
                <a:ext uri="{FF2B5EF4-FFF2-40B4-BE49-F238E27FC236}">
                  <a16:creationId xmlns:a16="http://schemas.microsoft.com/office/drawing/2014/main" id="{7225DE5B-54C2-425A-9749-D4211A3E84DB}"/>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1" name="Trapezoid 940">
              <a:extLst>
                <a:ext uri="{FF2B5EF4-FFF2-40B4-BE49-F238E27FC236}">
                  <a16:creationId xmlns:a16="http://schemas.microsoft.com/office/drawing/2014/main" id="{6D541E89-3E57-4552-B5ED-1E68C4B89374}"/>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2" name="Rectangle 941">
              <a:extLst>
                <a:ext uri="{FF2B5EF4-FFF2-40B4-BE49-F238E27FC236}">
                  <a16:creationId xmlns:a16="http://schemas.microsoft.com/office/drawing/2014/main" id="{60FF0C26-94A2-4745-B77B-7A79812B22FF}"/>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3" name="Rectangle 942">
              <a:extLst>
                <a:ext uri="{FF2B5EF4-FFF2-40B4-BE49-F238E27FC236}">
                  <a16:creationId xmlns:a16="http://schemas.microsoft.com/office/drawing/2014/main" id="{0963D07E-C40C-453D-8CE9-C828A7C24270}"/>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4" name="Rectangle 943">
              <a:extLst>
                <a:ext uri="{FF2B5EF4-FFF2-40B4-BE49-F238E27FC236}">
                  <a16:creationId xmlns:a16="http://schemas.microsoft.com/office/drawing/2014/main" id="{1CC09D9A-EC8A-4E9F-88C7-30435196CD11}"/>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5" name="Trapezoid 944">
              <a:extLst>
                <a:ext uri="{FF2B5EF4-FFF2-40B4-BE49-F238E27FC236}">
                  <a16:creationId xmlns:a16="http://schemas.microsoft.com/office/drawing/2014/main" id="{B70D0C80-632D-49EF-B87C-BD2E473EC20B}"/>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6" name="Trapezoid 945">
              <a:extLst>
                <a:ext uri="{FF2B5EF4-FFF2-40B4-BE49-F238E27FC236}">
                  <a16:creationId xmlns:a16="http://schemas.microsoft.com/office/drawing/2014/main" id="{D8BD7760-1E35-4372-A5B0-770C2A797593}"/>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7" name="Trapezoid 946">
              <a:extLst>
                <a:ext uri="{FF2B5EF4-FFF2-40B4-BE49-F238E27FC236}">
                  <a16:creationId xmlns:a16="http://schemas.microsoft.com/office/drawing/2014/main" id="{9FDB9C59-8A75-42BA-AE5B-34672E540571}"/>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8" name="Rectangle 947">
              <a:extLst>
                <a:ext uri="{FF2B5EF4-FFF2-40B4-BE49-F238E27FC236}">
                  <a16:creationId xmlns:a16="http://schemas.microsoft.com/office/drawing/2014/main" id="{770E98BB-971C-45F8-9713-09FAD2A41164}"/>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9" name="Rectangle 948">
              <a:extLst>
                <a:ext uri="{FF2B5EF4-FFF2-40B4-BE49-F238E27FC236}">
                  <a16:creationId xmlns:a16="http://schemas.microsoft.com/office/drawing/2014/main" id="{C34F606A-B857-4B3A-A159-E6493EBCBD46}"/>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0" name="Rectangle 949">
              <a:extLst>
                <a:ext uri="{FF2B5EF4-FFF2-40B4-BE49-F238E27FC236}">
                  <a16:creationId xmlns:a16="http://schemas.microsoft.com/office/drawing/2014/main" id="{13CAE791-7537-4F73-93E5-1F2085BA0F90}"/>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1" name="Trapezoid 950">
              <a:extLst>
                <a:ext uri="{FF2B5EF4-FFF2-40B4-BE49-F238E27FC236}">
                  <a16:creationId xmlns:a16="http://schemas.microsoft.com/office/drawing/2014/main" id="{67D63390-CF53-4B45-90B3-50F9F5C72242}"/>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2" name="Trapezoid 951">
              <a:extLst>
                <a:ext uri="{FF2B5EF4-FFF2-40B4-BE49-F238E27FC236}">
                  <a16:creationId xmlns:a16="http://schemas.microsoft.com/office/drawing/2014/main" id="{3670A65E-12B2-470B-9EF8-D91DCCC977AF}"/>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3" name="Trapezoid 952">
              <a:extLst>
                <a:ext uri="{FF2B5EF4-FFF2-40B4-BE49-F238E27FC236}">
                  <a16:creationId xmlns:a16="http://schemas.microsoft.com/office/drawing/2014/main" id="{1E04E128-F87F-46E2-A283-2BBAFE562043}"/>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4" name="Rectangle 953">
              <a:extLst>
                <a:ext uri="{FF2B5EF4-FFF2-40B4-BE49-F238E27FC236}">
                  <a16:creationId xmlns:a16="http://schemas.microsoft.com/office/drawing/2014/main" id="{52B3845C-F8E3-4E99-8855-69BC784AFBE3}"/>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5" name="Rectangle 954">
              <a:extLst>
                <a:ext uri="{FF2B5EF4-FFF2-40B4-BE49-F238E27FC236}">
                  <a16:creationId xmlns:a16="http://schemas.microsoft.com/office/drawing/2014/main" id="{8F9E72F0-3D58-4223-A792-EF502CCD2948}"/>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6" name="Rectangle 955">
              <a:extLst>
                <a:ext uri="{FF2B5EF4-FFF2-40B4-BE49-F238E27FC236}">
                  <a16:creationId xmlns:a16="http://schemas.microsoft.com/office/drawing/2014/main" id="{DBF9BD8A-C1CC-4DFC-8AA0-FFC03D951F7B}"/>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7" name="Trapezoid 956">
              <a:extLst>
                <a:ext uri="{FF2B5EF4-FFF2-40B4-BE49-F238E27FC236}">
                  <a16:creationId xmlns:a16="http://schemas.microsoft.com/office/drawing/2014/main" id="{8D098093-0BC2-4A81-8835-021375BEDDC6}"/>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8" name="Trapezoid 957">
              <a:extLst>
                <a:ext uri="{FF2B5EF4-FFF2-40B4-BE49-F238E27FC236}">
                  <a16:creationId xmlns:a16="http://schemas.microsoft.com/office/drawing/2014/main" id="{1C0AF320-54BA-485D-BE84-9E6BB4DF76DA}"/>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9" name="Trapezoid 958">
              <a:extLst>
                <a:ext uri="{FF2B5EF4-FFF2-40B4-BE49-F238E27FC236}">
                  <a16:creationId xmlns:a16="http://schemas.microsoft.com/office/drawing/2014/main" id="{97044245-AE51-4492-9887-EBB7A593F3BB}"/>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960" name="Straight Arrow Connector 959">
              <a:extLst>
                <a:ext uri="{FF2B5EF4-FFF2-40B4-BE49-F238E27FC236}">
                  <a16:creationId xmlns:a16="http://schemas.microsoft.com/office/drawing/2014/main" id="{721CBB97-5A06-4133-8CBB-0811BEA53991}"/>
                </a:ext>
              </a:extLst>
            </p:cNvPr>
            <p:cNvCxnSpPr>
              <a:cxnSpLocks/>
              <a:stCxn id="965" idx="3"/>
              <a:endCxn id="921"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1" name="Straight Arrow Connector 960">
              <a:extLst>
                <a:ext uri="{FF2B5EF4-FFF2-40B4-BE49-F238E27FC236}">
                  <a16:creationId xmlns:a16="http://schemas.microsoft.com/office/drawing/2014/main" id="{40BE59C7-DBAA-4504-AB67-1EE7EF3B5571}"/>
                </a:ext>
              </a:extLst>
            </p:cNvPr>
            <p:cNvCxnSpPr>
              <a:cxnSpLocks/>
              <a:stCxn id="926" idx="3"/>
              <a:endCxn id="927"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2" name="Straight Arrow Connector 961">
              <a:extLst>
                <a:ext uri="{FF2B5EF4-FFF2-40B4-BE49-F238E27FC236}">
                  <a16:creationId xmlns:a16="http://schemas.microsoft.com/office/drawing/2014/main" id="{91F8FD18-7225-4CEC-BD3B-C6BAF8589B18}"/>
                </a:ext>
              </a:extLst>
            </p:cNvPr>
            <p:cNvCxnSpPr>
              <a:cxnSpLocks/>
              <a:stCxn id="927" idx="3"/>
              <a:endCxn id="928"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3" name="Straight Arrow Connector 962">
              <a:extLst>
                <a:ext uri="{FF2B5EF4-FFF2-40B4-BE49-F238E27FC236}">
                  <a16:creationId xmlns:a16="http://schemas.microsoft.com/office/drawing/2014/main" id="{0E9092B0-D5F6-479D-9649-8521CF2FB113}"/>
                </a:ext>
              </a:extLst>
            </p:cNvPr>
            <p:cNvCxnSpPr>
              <a:cxnSpLocks/>
              <a:stCxn id="928" idx="3"/>
              <a:endCxn id="922"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4" name="Straight Arrow Connector 963">
              <a:extLst>
                <a:ext uri="{FF2B5EF4-FFF2-40B4-BE49-F238E27FC236}">
                  <a16:creationId xmlns:a16="http://schemas.microsoft.com/office/drawing/2014/main" id="{30713143-1C86-49AB-ACEA-8588BDBABCAD}"/>
                </a:ext>
              </a:extLst>
            </p:cNvPr>
            <p:cNvCxnSpPr>
              <a:cxnSpLocks/>
              <a:stCxn id="921" idx="3"/>
              <a:endCxn id="926"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965" name="Rectangle 964">
              <a:extLst>
                <a:ext uri="{FF2B5EF4-FFF2-40B4-BE49-F238E27FC236}">
                  <a16:creationId xmlns:a16="http://schemas.microsoft.com/office/drawing/2014/main" id="{5F76E3CF-B59B-4349-8EA1-752748FC2388}"/>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66" name="Oval 965">
              <a:extLst>
                <a:ext uri="{FF2B5EF4-FFF2-40B4-BE49-F238E27FC236}">
                  <a16:creationId xmlns:a16="http://schemas.microsoft.com/office/drawing/2014/main" id="{62D40D27-E073-4FD4-9A3B-48F4DAA433CD}"/>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7" name="Oval 966">
              <a:extLst>
                <a:ext uri="{FF2B5EF4-FFF2-40B4-BE49-F238E27FC236}">
                  <a16:creationId xmlns:a16="http://schemas.microsoft.com/office/drawing/2014/main" id="{211B1272-C40B-4262-AC84-0C0C6D1E19BD}"/>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8" name="Oval 967">
              <a:extLst>
                <a:ext uri="{FF2B5EF4-FFF2-40B4-BE49-F238E27FC236}">
                  <a16:creationId xmlns:a16="http://schemas.microsoft.com/office/drawing/2014/main" id="{8B62A724-A028-4B95-A956-1E530CB5A484}"/>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9" name="Oval 968">
              <a:extLst>
                <a:ext uri="{FF2B5EF4-FFF2-40B4-BE49-F238E27FC236}">
                  <a16:creationId xmlns:a16="http://schemas.microsoft.com/office/drawing/2014/main" id="{B4911C3A-7148-4902-B354-E82C68C809EC}"/>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70" name="Curved Connector 177">
              <a:extLst>
                <a:ext uri="{FF2B5EF4-FFF2-40B4-BE49-F238E27FC236}">
                  <a16:creationId xmlns:a16="http://schemas.microsoft.com/office/drawing/2014/main" id="{4319EB8B-29CE-4678-A123-28D1BB0AD59E}"/>
                </a:ext>
              </a:extLst>
            </p:cNvPr>
            <p:cNvCxnSpPr>
              <a:cxnSpLocks/>
              <a:stCxn id="966" idx="7"/>
              <a:endCxn id="96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1" name="Curved Connector 178">
              <a:extLst>
                <a:ext uri="{FF2B5EF4-FFF2-40B4-BE49-F238E27FC236}">
                  <a16:creationId xmlns:a16="http://schemas.microsoft.com/office/drawing/2014/main" id="{E87B4ABC-BC7A-43EC-869B-6A7C3727D709}"/>
                </a:ext>
              </a:extLst>
            </p:cNvPr>
            <p:cNvCxnSpPr>
              <a:cxnSpLocks/>
              <a:stCxn id="966" idx="4"/>
              <a:endCxn id="96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2" name="Curved Connector 179">
              <a:extLst>
                <a:ext uri="{FF2B5EF4-FFF2-40B4-BE49-F238E27FC236}">
                  <a16:creationId xmlns:a16="http://schemas.microsoft.com/office/drawing/2014/main" id="{9E9DF3C3-1323-4B54-8ECD-E6A8A45C4553}"/>
                </a:ext>
              </a:extLst>
            </p:cNvPr>
            <p:cNvCxnSpPr>
              <a:cxnSpLocks/>
              <a:stCxn id="968" idx="6"/>
              <a:endCxn id="96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3" name="Curved Connector 180">
              <a:extLst>
                <a:ext uri="{FF2B5EF4-FFF2-40B4-BE49-F238E27FC236}">
                  <a16:creationId xmlns:a16="http://schemas.microsoft.com/office/drawing/2014/main" id="{857A5D8A-17AA-4B40-A34F-2FB67A09030E}"/>
                </a:ext>
              </a:extLst>
            </p:cNvPr>
            <p:cNvCxnSpPr>
              <a:cxnSpLocks/>
              <a:stCxn id="968" idx="3"/>
              <a:endCxn id="96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74" name="Group 973">
              <a:extLst>
                <a:ext uri="{FF2B5EF4-FFF2-40B4-BE49-F238E27FC236}">
                  <a16:creationId xmlns:a16="http://schemas.microsoft.com/office/drawing/2014/main" id="{6534AD93-919D-40BF-8DBB-738F43D01FEC}"/>
                </a:ext>
              </a:extLst>
            </p:cNvPr>
            <p:cNvGrpSpPr/>
            <p:nvPr/>
          </p:nvGrpSpPr>
          <p:grpSpPr>
            <a:xfrm>
              <a:off x="3120892" y="3509026"/>
              <a:ext cx="181413" cy="315500"/>
              <a:chOff x="421714" y="3512955"/>
              <a:chExt cx="131401" cy="315500"/>
            </a:xfrm>
          </p:grpSpPr>
          <p:cxnSp>
            <p:nvCxnSpPr>
              <p:cNvPr id="975" name="Straight Arrow Connector 974">
                <a:extLst>
                  <a:ext uri="{FF2B5EF4-FFF2-40B4-BE49-F238E27FC236}">
                    <a16:creationId xmlns:a16="http://schemas.microsoft.com/office/drawing/2014/main" id="{5DB8EFEA-7F31-4B56-ABD7-7C788C469E28}"/>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6" name="Straight Arrow Connector 975">
                <a:extLst>
                  <a:ext uri="{FF2B5EF4-FFF2-40B4-BE49-F238E27FC236}">
                    <a16:creationId xmlns:a16="http://schemas.microsoft.com/office/drawing/2014/main" id="{97E02BD6-246E-4DE6-BC0E-DD3D18E746C5}"/>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7" name="Straight Arrow Connector 976">
                <a:extLst>
                  <a:ext uri="{FF2B5EF4-FFF2-40B4-BE49-F238E27FC236}">
                    <a16:creationId xmlns:a16="http://schemas.microsoft.com/office/drawing/2014/main" id="{6FCDED5D-D649-4142-B9EE-FC904324E472}"/>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8" name="Straight Arrow Connector 977">
                <a:extLst>
                  <a:ext uri="{FF2B5EF4-FFF2-40B4-BE49-F238E27FC236}">
                    <a16:creationId xmlns:a16="http://schemas.microsoft.com/office/drawing/2014/main" id="{6B3F5C72-648C-4588-9649-0114B6605F1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9" name="Straight Arrow Connector 978">
                <a:extLst>
                  <a:ext uri="{FF2B5EF4-FFF2-40B4-BE49-F238E27FC236}">
                    <a16:creationId xmlns:a16="http://schemas.microsoft.com/office/drawing/2014/main" id="{A02368B6-4CE6-4AD0-BB08-7A62EC648FB6}"/>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0" name="Straight Arrow Connector 979">
                <a:extLst>
                  <a:ext uri="{FF2B5EF4-FFF2-40B4-BE49-F238E27FC236}">
                    <a16:creationId xmlns:a16="http://schemas.microsoft.com/office/drawing/2014/main" id="{34745DB5-796F-4867-ABF4-9056FBDDDA54}"/>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3" name="Date Placeholder 2">
            <a:extLst>
              <a:ext uri="{FF2B5EF4-FFF2-40B4-BE49-F238E27FC236}">
                <a16:creationId xmlns:a16="http://schemas.microsoft.com/office/drawing/2014/main" id="{DD86E6D9-B21A-CB48-B411-27C054AC785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3E710BB-67AA-A440-B3DB-09F5FF66DCD5}"/>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F6FB1D-703D-A84D-BDBE-DFBC28F9CB6C}"/>
              </a:ext>
            </a:extLst>
          </p:cNvPr>
          <p:cNvSpPr>
            <a:spLocks noGrp="1"/>
          </p:cNvSpPr>
          <p:nvPr>
            <p:ph type="sldNum" sz="quarter" idx="12"/>
          </p:nvPr>
        </p:nvSpPr>
        <p:spPr/>
        <p:txBody>
          <a:bodyPr/>
          <a:lstStyle/>
          <a:p>
            <a:fld id="{5D008438-4C73-F648-9FA9-AAA875096050}" type="slidenum">
              <a:rPr lang="en-US" smtClean="0"/>
              <a:t>37</a:t>
            </a:fld>
            <a:endParaRPr lang="en-US"/>
          </a:p>
        </p:txBody>
      </p:sp>
    </p:spTree>
    <p:extLst>
      <p:ext uri="{BB962C8B-B14F-4D97-AF65-F5344CB8AC3E}">
        <p14:creationId xmlns:p14="http://schemas.microsoft.com/office/powerpoint/2010/main" val="422086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D715-D7BC-41A4-B0B3-F5D506A300EE}"/>
              </a:ext>
            </a:extLst>
          </p:cNvPr>
          <p:cNvSpPr>
            <a:spLocks noGrp="1"/>
          </p:cNvSpPr>
          <p:nvPr>
            <p:ph type="title"/>
          </p:nvPr>
        </p:nvSpPr>
        <p:spPr/>
        <p:txBody>
          <a:bodyPr/>
          <a:lstStyle/>
          <a:p>
            <a:r>
              <a:rPr lang="en-US" dirty="0"/>
              <a:t>Multi-switch hierarchical aggregation</a:t>
            </a:r>
          </a:p>
        </p:txBody>
      </p:sp>
      <p:sp>
        <p:nvSpPr>
          <p:cNvPr id="4" name="Slide Number Placeholder 3">
            <a:extLst>
              <a:ext uri="{FF2B5EF4-FFF2-40B4-BE49-F238E27FC236}">
                <a16:creationId xmlns:a16="http://schemas.microsoft.com/office/drawing/2014/main" id="{C67931DD-152D-43B3-8377-D6401BC374EC}"/>
              </a:ext>
            </a:extLst>
          </p:cNvPr>
          <p:cNvSpPr>
            <a:spLocks noGrp="1"/>
          </p:cNvSpPr>
          <p:nvPr>
            <p:ph type="sldNum" sz="quarter" idx="12"/>
          </p:nvPr>
        </p:nvSpPr>
        <p:spPr/>
        <p:txBody>
          <a:bodyPr/>
          <a:lstStyle/>
          <a:p>
            <a:fld id="{24FACCC9-AF27-436E-B6DB-3A0860AD88C5}" type="slidenum">
              <a:rPr lang="it-IT" smtClean="0"/>
              <a:t>38</a:t>
            </a:fld>
            <a:endParaRPr lang="it-IT"/>
          </a:p>
        </p:txBody>
      </p:sp>
      <p:sp>
        <p:nvSpPr>
          <p:cNvPr id="169" name="TextBox 287">
            <a:extLst>
              <a:ext uri="{FF2B5EF4-FFF2-40B4-BE49-F238E27FC236}">
                <a16:creationId xmlns:a16="http://schemas.microsoft.com/office/drawing/2014/main" id="{9F16F7D2-A8F1-4379-917E-2C155F4CE401}"/>
              </a:ext>
            </a:extLst>
          </p:cNvPr>
          <p:cNvSpPr txBox="1"/>
          <p:nvPr/>
        </p:nvSpPr>
        <p:spPr>
          <a:xfrm>
            <a:off x="2748888" y="5100194"/>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183" name="Straight Connector 182">
            <a:extLst>
              <a:ext uri="{FF2B5EF4-FFF2-40B4-BE49-F238E27FC236}">
                <a16:creationId xmlns:a16="http://schemas.microsoft.com/office/drawing/2014/main" id="{B57BAB62-332A-4349-A036-3A6924B79D41}"/>
              </a:ext>
            </a:extLst>
          </p:cNvPr>
          <p:cNvCxnSpPr>
            <a:cxnSpLocks/>
          </p:cNvCxnSpPr>
          <p:nvPr/>
        </p:nvCxnSpPr>
        <p:spPr>
          <a:xfrm flipV="1">
            <a:off x="89943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F2D14849-31A2-4B0E-9CB1-AF1673EFBA7C}"/>
              </a:ext>
            </a:extLst>
          </p:cNvPr>
          <p:cNvCxnSpPr>
            <a:cxnSpLocks/>
          </p:cNvCxnSpPr>
          <p:nvPr/>
        </p:nvCxnSpPr>
        <p:spPr>
          <a:xfrm flipV="1">
            <a:off x="105417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541ECF39-6FED-45F2-A6F4-400FCA569298}"/>
              </a:ext>
            </a:extLst>
          </p:cNvPr>
          <p:cNvCxnSpPr>
            <a:cxnSpLocks/>
          </p:cNvCxnSpPr>
          <p:nvPr/>
        </p:nvCxnSpPr>
        <p:spPr>
          <a:xfrm flipV="1">
            <a:off x="120217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93BE83FE-88F2-4195-A6D0-2B5950176AD3}"/>
              </a:ext>
            </a:extLst>
          </p:cNvPr>
          <p:cNvCxnSpPr>
            <a:cxnSpLocks/>
          </p:cNvCxnSpPr>
          <p:nvPr/>
        </p:nvCxnSpPr>
        <p:spPr>
          <a:xfrm flipV="1">
            <a:off x="225071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70D3E213-DC95-4136-94AC-DDB37270323A}"/>
              </a:ext>
            </a:extLst>
          </p:cNvPr>
          <p:cNvCxnSpPr>
            <a:cxnSpLocks/>
          </p:cNvCxnSpPr>
          <p:nvPr/>
        </p:nvCxnSpPr>
        <p:spPr>
          <a:xfrm flipV="1">
            <a:off x="240545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342318F2-61BF-447E-A66E-7C62089B3712}"/>
              </a:ext>
            </a:extLst>
          </p:cNvPr>
          <p:cNvCxnSpPr>
            <a:cxnSpLocks/>
          </p:cNvCxnSpPr>
          <p:nvPr/>
        </p:nvCxnSpPr>
        <p:spPr>
          <a:xfrm flipV="1">
            <a:off x="255345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7D0C2BE9-0B60-48AE-BCF2-0DED6E4A2D0E}"/>
              </a:ext>
            </a:extLst>
          </p:cNvPr>
          <p:cNvCxnSpPr>
            <a:cxnSpLocks/>
          </p:cNvCxnSpPr>
          <p:nvPr/>
        </p:nvCxnSpPr>
        <p:spPr>
          <a:xfrm flipV="1">
            <a:off x="393219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B83E94E9-D937-4144-8714-686B05456A02}"/>
              </a:ext>
            </a:extLst>
          </p:cNvPr>
          <p:cNvCxnSpPr>
            <a:cxnSpLocks/>
          </p:cNvCxnSpPr>
          <p:nvPr/>
        </p:nvCxnSpPr>
        <p:spPr>
          <a:xfrm flipV="1">
            <a:off x="408693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3AE89376-7249-4A35-AE1E-A65AE3C11570}"/>
              </a:ext>
            </a:extLst>
          </p:cNvPr>
          <p:cNvCxnSpPr>
            <a:cxnSpLocks/>
          </p:cNvCxnSpPr>
          <p:nvPr/>
        </p:nvCxnSpPr>
        <p:spPr>
          <a:xfrm flipV="1">
            <a:off x="423493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1A2B6090-F11A-4F3D-9063-C7E6AF52F153}"/>
              </a:ext>
            </a:extLst>
          </p:cNvPr>
          <p:cNvCxnSpPr>
            <a:cxnSpLocks/>
          </p:cNvCxnSpPr>
          <p:nvPr/>
        </p:nvCxnSpPr>
        <p:spPr>
          <a:xfrm flipV="1">
            <a:off x="528347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A7376365-7059-472A-BCE9-AAD1629BE48E}"/>
              </a:ext>
            </a:extLst>
          </p:cNvPr>
          <p:cNvCxnSpPr>
            <a:cxnSpLocks/>
          </p:cNvCxnSpPr>
          <p:nvPr/>
        </p:nvCxnSpPr>
        <p:spPr>
          <a:xfrm flipV="1">
            <a:off x="543821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81664303-C0DE-4E75-A9CE-2ACC45663790}"/>
              </a:ext>
            </a:extLst>
          </p:cNvPr>
          <p:cNvCxnSpPr>
            <a:cxnSpLocks/>
          </p:cNvCxnSpPr>
          <p:nvPr/>
        </p:nvCxnSpPr>
        <p:spPr>
          <a:xfrm flipV="1">
            <a:off x="558621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7" name="Graphic 196">
            <a:extLst>
              <a:ext uri="{FF2B5EF4-FFF2-40B4-BE49-F238E27FC236}">
                <a16:creationId xmlns:a16="http://schemas.microsoft.com/office/drawing/2014/main" id="{A2561A77-A030-46F0-B5B7-433086ADDD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690" y="4240673"/>
            <a:ext cx="896978" cy="281405"/>
          </a:xfrm>
          <a:prstGeom prst="rect">
            <a:avLst/>
          </a:prstGeom>
        </p:spPr>
      </p:pic>
      <p:cxnSp>
        <p:nvCxnSpPr>
          <p:cNvPr id="199" name="Straight Connector 198">
            <a:extLst>
              <a:ext uri="{FF2B5EF4-FFF2-40B4-BE49-F238E27FC236}">
                <a16:creationId xmlns:a16="http://schemas.microsoft.com/office/drawing/2014/main" id="{3F286376-D417-49DA-B401-FA5DECB8A488}"/>
              </a:ext>
            </a:extLst>
          </p:cNvPr>
          <p:cNvCxnSpPr>
            <a:cxnSpLocks/>
          </p:cNvCxnSpPr>
          <p:nvPr/>
        </p:nvCxnSpPr>
        <p:spPr>
          <a:xfrm flipV="1">
            <a:off x="1054179" y="3872039"/>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AF4E1370-609E-4CF9-8496-B8F382E719EB}"/>
              </a:ext>
            </a:extLst>
          </p:cNvPr>
          <p:cNvCxnSpPr>
            <a:cxnSpLocks/>
          </p:cNvCxnSpPr>
          <p:nvPr/>
        </p:nvCxnSpPr>
        <p:spPr>
          <a:xfrm flipH="1" flipV="1">
            <a:off x="2044265" y="3870907"/>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9399C170-EDF8-485C-966D-EEC31A557043}"/>
              </a:ext>
            </a:extLst>
          </p:cNvPr>
          <p:cNvCxnSpPr>
            <a:cxnSpLocks/>
          </p:cNvCxnSpPr>
          <p:nvPr/>
        </p:nvCxnSpPr>
        <p:spPr>
          <a:xfrm flipV="1">
            <a:off x="4050146" y="3845644"/>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5D25019E-131C-43B1-9413-967664FC7C31}"/>
              </a:ext>
            </a:extLst>
          </p:cNvPr>
          <p:cNvCxnSpPr>
            <a:cxnSpLocks/>
          </p:cNvCxnSpPr>
          <p:nvPr/>
        </p:nvCxnSpPr>
        <p:spPr>
          <a:xfrm flipH="1" flipV="1">
            <a:off x="5040232" y="3844512"/>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B831CD8D-BA5E-4A89-BB30-0BE41D13E63C}"/>
              </a:ext>
            </a:extLst>
          </p:cNvPr>
          <p:cNvCxnSpPr>
            <a:cxnSpLocks/>
          </p:cNvCxnSpPr>
          <p:nvPr/>
        </p:nvCxnSpPr>
        <p:spPr>
          <a:xfrm flipV="1">
            <a:off x="1896928" y="2961878"/>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08" name="TextBox 287">
            <a:extLst>
              <a:ext uri="{FF2B5EF4-FFF2-40B4-BE49-F238E27FC236}">
                <a16:creationId xmlns:a16="http://schemas.microsoft.com/office/drawing/2014/main" id="{2FBBCB58-08A3-424A-AEB9-54D8E202BD38}"/>
              </a:ext>
            </a:extLst>
          </p:cNvPr>
          <p:cNvSpPr txBox="1"/>
          <p:nvPr/>
        </p:nvSpPr>
        <p:spPr>
          <a:xfrm>
            <a:off x="8629781" y="5100142"/>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209" name="Straight Connector 208">
            <a:extLst>
              <a:ext uri="{FF2B5EF4-FFF2-40B4-BE49-F238E27FC236}">
                <a16:creationId xmlns:a16="http://schemas.microsoft.com/office/drawing/2014/main" id="{BE4EC87A-F00A-4B09-BB51-78231B9EB51E}"/>
              </a:ext>
            </a:extLst>
          </p:cNvPr>
          <p:cNvCxnSpPr>
            <a:cxnSpLocks/>
          </p:cNvCxnSpPr>
          <p:nvPr/>
        </p:nvCxnSpPr>
        <p:spPr>
          <a:xfrm rot="10800000" flipV="1">
            <a:off x="678032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38912250-3D52-4AAE-A335-C11F9BD9CAE4}"/>
              </a:ext>
            </a:extLst>
          </p:cNvPr>
          <p:cNvCxnSpPr>
            <a:cxnSpLocks/>
          </p:cNvCxnSpPr>
          <p:nvPr/>
        </p:nvCxnSpPr>
        <p:spPr>
          <a:xfrm rot="10800000" flipV="1">
            <a:off x="693507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957F2736-B2CC-4B43-AEBE-0214C7763A18}"/>
              </a:ext>
            </a:extLst>
          </p:cNvPr>
          <p:cNvCxnSpPr>
            <a:cxnSpLocks/>
          </p:cNvCxnSpPr>
          <p:nvPr/>
        </p:nvCxnSpPr>
        <p:spPr>
          <a:xfrm rot="10800000" flipV="1">
            <a:off x="708306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DC369F82-4E61-47C0-ACFB-69DB1909DEE6}"/>
              </a:ext>
            </a:extLst>
          </p:cNvPr>
          <p:cNvCxnSpPr>
            <a:cxnSpLocks/>
          </p:cNvCxnSpPr>
          <p:nvPr/>
        </p:nvCxnSpPr>
        <p:spPr>
          <a:xfrm rot="10800000" flipV="1">
            <a:off x="813160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36B7FFBE-1B36-4283-A12B-4B9D8D118E17}"/>
              </a:ext>
            </a:extLst>
          </p:cNvPr>
          <p:cNvCxnSpPr>
            <a:cxnSpLocks/>
          </p:cNvCxnSpPr>
          <p:nvPr/>
        </p:nvCxnSpPr>
        <p:spPr>
          <a:xfrm rot="10800000" flipV="1">
            <a:off x="828635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5FB2BB2C-7660-4B99-851B-29A387E13A41}"/>
              </a:ext>
            </a:extLst>
          </p:cNvPr>
          <p:cNvCxnSpPr>
            <a:cxnSpLocks/>
          </p:cNvCxnSpPr>
          <p:nvPr/>
        </p:nvCxnSpPr>
        <p:spPr>
          <a:xfrm rot="10800000" flipV="1">
            <a:off x="843434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1DE269C6-0BD8-403A-AB0F-A7FA2DF33575}"/>
              </a:ext>
            </a:extLst>
          </p:cNvPr>
          <p:cNvCxnSpPr>
            <a:cxnSpLocks/>
          </p:cNvCxnSpPr>
          <p:nvPr/>
        </p:nvCxnSpPr>
        <p:spPr>
          <a:xfrm rot="10800000" flipV="1">
            <a:off x="981308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B227962B-CE16-44FD-9C6A-9312596C28DB}"/>
              </a:ext>
            </a:extLst>
          </p:cNvPr>
          <p:cNvCxnSpPr>
            <a:cxnSpLocks/>
          </p:cNvCxnSpPr>
          <p:nvPr/>
        </p:nvCxnSpPr>
        <p:spPr>
          <a:xfrm rot="10800000" flipV="1">
            <a:off x="996783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D091F4BB-D896-4107-B4CA-8D8C9CBBA8D3}"/>
              </a:ext>
            </a:extLst>
          </p:cNvPr>
          <p:cNvCxnSpPr>
            <a:cxnSpLocks/>
          </p:cNvCxnSpPr>
          <p:nvPr/>
        </p:nvCxnSpPr>
        <p:spPr>
          <a:xfrm rot="10800000" flipV="1">
            <a:off x="1011582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75349023-4C55-4FAA-B244-7054F7B2A547}"/>
              </a:ext>
            </a:extLst>
          </p:cNvPr>
          <p:cNvCxnSpPr>
            <a:cxnSpLocks/>
          </p:cNvCxnSpPr>
          <p:nvPr/>
        </p:nvCxnSpPr>
        <p:spPr>
          <a:xfrm rot="10800000" flipV="1">
            <a:off x="1116436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550D06A1-4B05-4601-B580-429B6DCA0513}"/>
              </a:ext>
            </a:extLst>
          </p:cNvPr>
          <p:cNvCxnSpPr>
            <a:cxnSpLocks/>
          </p:cNvCxnSpPr>
          <p:nvPr/>
        </p:nvCxnSpPr>
        <p:spPr>
          <a:xfrm rot="10800000" flipV="1">
            <a:off x="1131911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6F7DFEF-C377-4585-A131-D2EC1533BEEB}"/>
              </a:ext>
            </a:extLst>
          </p:cNvPr>
          <p:cNvCxnSpPr>
            <a:cxnSpLocks/>
          </p:cNvCxnSpPr>
          <p:nvPr/>
        </p:nvCxnSpPr>
        <p:spPr>
          <a:xfrm rot="10800000" flipV="1">
            <a:off x="1146710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E3E4BAB5-02F6-46B6-9F36-F3F3DB43F6A4}"/>
              </a:ext>
            </a:extLst>
          </p:cNvPr>
          <p:cNvCxnSpPr>
            <a:cxnSpLocks/>
          </p:cNvCxnSpPr>
          <p:nvPr/>
        </p:nvCxnSpPr>
        <p:spPr>
          <a:xfrm rot="10800000" flipV="1">
            <a:off x="6935072" y="3871987"/>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DA478291-4A88-4F3D-AB65-F4E6E28932DE}"/>
              </a:ext>
            </a:extLst>
          </p:cNvPr>
          <p:cNvCxnSpPr>
            <a:cxnSpLocks/>
          </p:cNvCxnSpPr>
          <p:nvPr/>
        </p:nvCxnSpPr>
        <p:spPr>
          <a:xfrm rot="10800000" flipH="1" flipV="1">
            <a:off x="7925158" y="3870855"/>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F7F8FDC1-7EFC-4451-A304-9A863961BC2F}"/>
              </a:ext>
            </a:extLst>
          </p:cNvPr>
          <p:cNvCxnSpPr>
            <a:cxnSpLocks/>
          </p:cNvCxnSpPr>
          <p:nvPr/>
        </p:nvCxnSpPr>
        <p:spPr>
          <a:xfrm rot="10800000" flipV="1">
            <a:off x="9931039" y="3845592"/>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AE82F9C8-DDAE-44CA-A943-D1ADBEF8E1CB}"/>
              </a:ext>
            </a:extLst>
          </p:cNvPr>
          <p:cNvCxnSpPr>
            <a:cxnSpLocks/>
          </p:cNvCxnSpPr>
          <p:nvPr/>
        </p:nvCxnSpPr>
        <p:spPr>
          <a:xfrm rot="10800000" flipH="1" flipV="1">
            <a:off x="10921125" y="3844460"/>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B0FCD61D-F3AA-4313-8162-42E8CEF64B5A}"/>
              </a:ext>
            </a:extLst>
          </p:cNvPr>
          <p:cNvCxnSpPr>
            <a:cxnSpLocks/>
          </p:cNvCxnSpPr>
          <p:nvPr/>
        </p:nvCxnSpPr>
        <p:spPr>
          <a:xfrm rot="10800000" flipH="1" flipV="1">
            <a:off x="9358388" y="2956455"/>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64867638-47F0-43A9-8EEE-FF7FD30B4EF7}"/>
              </a:ext>
            </a:extLst>
          </p:cNvPr>
          <p:cNvCxnSpPr>
            <a:cxnSpLocks/>
          </p:cNvCxnSpPr>
          <p:nvPr/>
        </p:nvCxnSpPr>
        <p:spPr>
          <a:xfrm rot="10800000" flipV="1">
            <a:off x="7777821" y="2961826"/>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27" name="TextBox 226">
            <a:extLst>
              <a:ext uri="{FF2B5EF4-FFF2-40B4-BE49-F238E27FC236}">
                <a16:creationId xmlns:a16="http://schemas.microsoft.com/office/drawing/2014/main" id="{86B92497-5C62-4AF2-8D8D-CDCF1E5A3385}"/>
              </a:ext>
            </a:extLst>
          </p:cNvPr>
          <p:cNvSpPr txBox="1"/>
          <p:nvPr/>
        </p:nvSpPr>
        <p:spPr>
          <a:xfrm>
            <a:off x="1616369" y="1873321"/>
            <a:ext cx="3373362" cy="461665"/>
          </a:xfrm>
          <a:prstGeom prst="rect">
            <a:avLst/>
          </a:prstGeom>
          <a:noFill/>
        </p:spPr>
        <p:txBody>
          <a:bodyPr wrap="square" rtlCol="0">
            <a:spAutoFit/>
          </a:bodyPr>
          <a:lstStyle/>
          <a:p>
            <a:pPr algn="ctr"/>
            <a:r>
              <a:rPr lang="en-US" sz="2400"/>
              <a:t>Aggregation phase</a:t>
            </a:r>
          </a:p>
        </p:txBody>
      </p:sp>
      <p:sp>
        <p:nvSpPr>
          <p:cNvPr id="228" name="TextBox 227">
            <a:extLst>
              <a:ext uri="{FF2B5EF4-FFF2-40B4-BE49-F238E27FC236}">
                <a16:creationId xmlns:a16="http://schemas.microsoft.com/office/drawing/2014/main" id="{EEFFC541-F34A-4E24-82CF-B79451BCDE75}"/>
              </a:ext>
            </a:extLst>
          </p:cNvPr>
          <p:cNvSpPr txBox="1"/>
          <p:nvPr/>
        </p:nvSpPr>
        <p:spPr>
          <a:xfrm>
            <a:off x="7441222" y="1871760"/>
            <a:ext cx="3373362" cy="461665"/>
          </a:xfrm>
          <a:prstGeom prst="rect">
            <a:avLst/>
          </a:prstGeom>
          <a:noFill/>
        </p:spPr>
        <p:txBody>
          <a:bodyPr wrap="square" rtlCol="0">
            <a:spAutoFit/>
          </a:bodyPr>
          <a:lstStyle/>
          <a:p>
            <a:pPr algn="ctr"/>
            <a:r>
              <a:rPr lang="en-US" sz="2400"/>
              <a:t>Distribution phase</a:t>
            </a:r>
          </a:p>
        </p:txBody>
      </p:sp>
      <p:sp>
        <p:nvSpPr>
          <p:cNvPr id="229" name="TextBox 228">
            <a:extLst>
              <a:ext uri="{FF2B5EF4-FFF2-40B4-BE49-F238E27FC236}">
                <a16:creationId xmlns:a16="http://schemas.microsoft.com/office/drawing/2014/main" id="{B87F407C-E368-4DE0-A27D-3C4B4FEEAC97}"/>
              </a:ext>
            </a:extLst>
          </p:cNvPr>
          <p:cNvSpPr txBox="1"/>
          <p:nvPr/>
        </p:nvSpPr>
        <p:spPr>
          <a:xfrm>
            <a:off x="575584" y="4041394"/>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0" name="Graphic 229">
            <a:extLst>
              <a:ext uri="{FF2B5EF4-FFF2-40B4-BE49-F238E27FC236}">
                <a16:creationId xmlns:a16="http://schemas.microsoft.com/office/drawing/2014/main" id="{7182793E-C9B0-421D-A46F-527497F658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6102" y="4246331"/>
            <a:ext cx="896978" cy="281405"/>
          </a:xfrm>
          <a:prstGeom prst="rect">
            <a:avLst/>
          </a:prstGeom>
        </p:spPr>
      </p:pic>
      <p:sp>
        <p:nvSpPr>
          <p:cNvPr id="231" name="TextBox 230">
            <a:extLst>
              <a:ext uri="{FF2B5EF4-FFF2-40B4-BE49-F238E27FC236}">
                <a16:creationId xmlns:a16="http://schemas.microsoft.com/office/drawing/2014/main" id="{1BDB2602-D02B-4B68-8173-753A6C6CD8A3}"/>
              </a:ext>
            </a:extLst>
          </p:cNvPr>
          <p:cNvSpPr txBox="1"/>
          <p:nvPr/>
        </p:nvSpPr>
        <p:spPr>
          <a:xfrm>
            <a:off x="1945996" y="404705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2" name="Graphic 231">
            <a:extLst>
              <a:ext uri="{FF2B5EF4-FFF2-40B4-BE49-F238E27FC236}">
                <a16:creationId xmlns:a16="http://schemas.microsoft.com/office/drawing/2014/main" id="{6DCF4B09-E21C-4542-8389-19BDE5848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6167" y="4248211"/>
            <a:ext cx="896978" cy="281405"/>
          </a:xfrm>
          <a:prstGeom prst="rect">
            <a:avLst/>
          </a:prstGeom>
        </p:spPr>
      </p:pic>
      <p:sp>
        <p:nvSpPr>
          <p:cNvPr id="233" name="TextBox 232">
            <a:extLst>
              <a:ext uri="{FF2B5EF4-FFF2-40B4-BE49-F238E27FC236}">
                <a16:creationId xmlns:a16="http://schemas.microsoft.com/office/drawing/2014/main" id="{048B3B87-967A-4A29-9DAC-640822A7CA1F}"/>
              </a:ext>
            </a:extLst>
          </p:cNvPr>
          <p:cNvSpPr txBox="1"/>
          <p:nvPr/>
        </p:nvSpPr>
        <p:spPr>
          <a:xfrm>
            <a:off x="3616061"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4" name="Graphic 233">
            <a:extLst>
              <a:ext uri="{FF2B5EF4-FFF2-40B4-BE49-F238E27FC236}">
                <a16:creationId xmlns:a16="http://schemas.microsoft.com/office/drawing/2014/main" id="{5FE46263-B42B-4BA6-9170-239A4172E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9730" y="4248211"/>
            <a:ext cx="896978" cy="281405"/>
          </a:xfrm>
          <a:prstGeom prst="rect">
            <a:avLst/>
          </a:prstGeom>
        </p:spPr>
      </p:pic>
      <p:sp>
        <p:nvSpPr>
          <p:cNvPr id="235" name="TextBox 234">
            <a:extLst>
              <a:ext uri="{FF2B5EF4-FFF2-40B4-BE49-F238E27FC236}">
                <a16:creationId xmlns:a16="http://schemas.microsoft.com/office/drawing/2014/main" id="{E399D5CA-A459-41B7-8E07-1AD0A63842F4}"/>
              </a:ext>
            </a:extLst>
          </p:cNvPr>
          <p:cNvSpPr txBox="1"/>
          <p:nvPr/>
        </p:nvSpPr>
        <p:spPr>
          <a:xfrm>
            <a:off x="4959624"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6" name="Graphic 235">
            <a:extLst>
              <a:ext uri="{FF2B5EF4-FFF2-40B4-BE49-F238E27FC236}">
                <a16:creationId xmlns:a16="http://schemas.microsoft.com/office/drawing/2014/main" id="{15ABD14A-405A-4FDE-90D2-A3E3C6B768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0089" y="3529122"/>
            <a:ext cx="896978" cy="281405"/>
          </a:xfrm>
          <a:prstGeom prst="rect">
            <a:avLst/>
          </a:prstGeom>
        </p:spPr>
      </p:pic>
      <p:pic>
        <p:nvPicPr>
          <p:cNvPr id="237" name="Graphic 236">
            <a:extLst>
              <a:ext uri="{FF2B5EF4-FFF2-40B4-BE49-F238E27FC236}">
                <a16:creationId xmlns:a16="http://schemas.microsoft.com/office/drawing/2014/main" id="{2A75F208-B23D-436E-B349-CA0B057D5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82" y="3528919"/>
            <a:ext cx="896978" cy="281405"/>
          </a:xfrm>
          <a:prstGeom prst="rect">
            <a:avLst/>
          </a:prstGeom>
        </p:spPr>
      </p:pic>
      <p:sp>
        <p:nvSpPr>
          <p:cNvPr id="238" name="TextBox 237">
            <a:extLst>
              <a:ext uri="{FF2B5EF4-FFF2-40B4-BE49-F238E27FC236}">
                <a16:creationId xmlns:a16="http://schemas.microsoft.com/office/drawing/2014/main" id="{78C2066B-A300-4940-BAD2-8F1DB7A0F739}"/>
              </a:ext>
            </a:extLst>
          </p:cNvPr>
          <p:cNvSpPr txBox="1"/>
          <p:nvPr/>
        </p:nvSpPr>
        <p:spPr>
          <a:xfrm>
            <a:off x="1268676" y="332964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9" name="Graphic 238">
            <a:extLst>
              <a:ext uri="{FF2B5EF4-FFF2-40B4-BE49-F238E27FC236}">
                <a16:creationId xmlns:a16="http://schemas.microsoft.com/office/drawing/2014/main" id="{A0500980-96D8-45FA-9CAB-8E2A203756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1352" y="2634489"/>
            <a:ext cx="896978" cy="281405"/>
          </a:xfrm>
          <a:prstGeom prst="rect">
            <a:avLst/>
          </a:prstGeom>
        </p:spPr>
      </p:pic>
      <p:sp>
        <p:nvSpPr>
          <p:cNvPr id="240" name="TextBox 239">
            <a:extLst>
              <a:ext uri="{FF2B5EF4-FFF2-40B4-BE49-F238E27FC236}">
                <a16:creationId xmlns:a16="http://schemas.microsoft.com/office/drawing/2014/main" id="{F80CAA07-3821-4A79-9CD7-6BE41F3091DA}"/>
              </a:ext>
            </a:extLst>
          </p:cNvPr>
          <p:cNvSpPr txBox="1"/>
          <p:nvPr/>
        </p:nvSpPr>
        <p:spPr>
          <a:xfrm>
            <a:off x="2781246" y="243521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cxnSp>
        <p:nvCxnSpPr>
          <p:cNvPr id="241" name="Straight Connector 240">
            <a:extLst>
              <a:ext uri="{FF2B5EF4-FFF2-40B4-BE49-F238E27FC236}">
                <a16:creationId xmlns:a16="http://schemas.microsoft.com/office/drawing/2014/main" id="{FE7355F2-4DA0-4958-A500-151A69F0EC9E}"/>
              </a:ext>
            </a:extLst>
          </p:cNvPr>
          <p:cNvCxnSpPr>
            <a:cxnSpLocks/>
          </p:cNvCxnSpPr>
          <p:nvPr/>
        </p:nvCxnSpPr>
        <p:spPr>
          <a:xfrm flipH="1" flipV="1">
            <a:off x="3477495" y="2956507"/>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242" name="Graphic 241">
            <a:extLst>
              <a:ext uri="{FF2B5EF4-FFF2-40B4-BE49-F238E27FC236}">
                <a16:creationId xmlns:a16="http://schemas.microsoft.com/office/drawing/2014/main" id="{045A2C4C-4207-4B63-8C4A-B341B841E6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6805" y="4260692"/>
            <a:ext cx="896978" cy="281405"/>
          </a:xfrm>
          <a:prstGeom prst="rect">
            <a:avLst/>
          </a:prstGeom>
        </p:spPr>
      </p:pic>
      <p:pic>
        <p:nvPicPr>
          <p:cNvPr id="243" name="Graphic 242">
            <a:extLst>
              <a:ext uri="{FF2B5EF4-FFF2-40B4-BE49-F238E27FC236}">
                <a16:creationId xmlns:a16="http://schemas.microsoft.com/office/drawing/2014/main" id="{D8068AD6-BAAA-43E9-B94B-306B6D6C7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7217" y="4266350"/>
            <a:ext cx="896978" cy="281405"/>
          </a:xfrm>
          <a:prstGeom prst="rect">
            <a:avLst/>
          </a:prstGeom>
        </p:spPr>
      </p:pic>
      <p:pic>
        <p:nvPicPr>
          <p:cNvPr id="244" name="Graphic 243">
            <a:extLst>
              <a:ext uri="{FF2B5EF4-FFF2-40B4-BE49-F238E27FC236}">
                <a16:creationId xmlns:a16="http://schemas.microsoft.com/office/drawing/2014/main" id="{2ACC5FEE-D4B6-4597-AE29-47057B650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7282" y="4268230"/>
            <a:ext cx="896978" cy="281405"/>
          </a:xfrm>
          <a:prstGeom prst="rect">
            <a:avLst/>
          </a:prstGeom>
        </p:spPr>
      </p:pic>
      <p:pic>
        <p:nvPicPr>
          <p:cNvPr id="245" name="Graphic 244">
            <a:extLst>
              <a:ext uri="{FF2B5EF4-FFF2-40B4-BE49-F238E27FC236}">
                <a16:creationId xmlns:a16="http://schemas.microsoft.com/office/drawing/2014/main" id="{40F959F1-5684-4E34-A74E-A7CBA7C7E9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0845" y="4268230"/>
            <a:ext cx="896978" cy="281405"/>
          </a:xfrm>
          <a:prstGeom prst="rect">
            <a:avLst/>
          </a:prstGeom>
        </p:spPr>
      </p:pic>
      <p:pic>
        <p:nvPicPr>
          <p:cNvPr id="246" name="Graphic 245">
            <a:extLst>
              <a:ext uri="{FF2B5EF4-FFF2-40B4-BE49-F238E27FC236}">
                <a16:creationId xmlns:a16="http://schemas.microsoft.com/office/drawing/2014/main" id="{40E4C657-BFB4-4A87-A843-2047A6398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1204" y="3549141"/>
            <a:ext cx="896978" cy="281405"/>
          </a:xfrm>
          <a:prstGeom prst="rect">
            <a:avLst/>
          </a:prstGeom>
        </p:spPr>
      </p:pic>
      <p:pic>
        <p:nvPicPr>
          <p:cNvPr id="247" name="Graphic 246">
            <a:extLst>
              <a:ext uri="{FF2B5EF4-FFF2-40B4-BE49-F238E27FC236}">
                <a16:creationId xmlns:a16="http://schemas.microsoft.com/office/drawing/2014/main" id="{2D5DED46-B088-4EFF-9442-01F1E022C5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9897" y="3548938"/>
            <a:ext cx="896978" cy="281405"/>
          </a:xfrm>
          <a:prstGeom prst="rect">
            <a:avLst/>
          </a:prstGeom>
        </p:spPr>
      </p:pic>
      <p:pic>
        <p:nvPicPr>
          <p:cNvPr id="248" name="Graphic 247">
            <a:extLst>
              <a:ext uri="{FF2B5EF4-FFF2-40B4-BE49-F238E27FC236}">
                <a16:creationId xmlns:a16="http://schemas.microsoft.com/office/drawing/2014/main" id="{35227A21-5F06-4DB5-94D3-DB27ED52A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2467" y="2654508"/>
            <a:ext cx="896978" cy="281405"/>
          </a:xfrm>
          <a:prstGeom prst="rect">
            <a:avLst/>
          </a:prstGeom>
        </p:spPr>
      </p:pic>
      <p:sp>
        <p:nvSpPr>
          <p:cNvPr id="249" name="Rectangle 248">
            <a:extLst>
              <a:ext uri="{FF2B5EF4-FFF2-40B4-BE49-F238E27FC236}">
                <a16:creationId xmlns:a16="http://schemas.microsoft.com/office/drawing/2014/main" id="{286D9259-0D01-4394-8624-D81BF6498A4A}"/>
              </a:ext>
            </a:extLst>
          </p:cNvPr>
          <p:cNvSpPr/>
          <p:nvPr/>
        </p:nvSpPr>
        <p:spPr>
          <a:xfrm>
            <a:off x="432129"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250" name="Straight Connector 249">
            <a:extLst>
              <a:ext uri="{FF2B5EF4-FFF2-40B4-BE49-F238E27FC236}">
                <a16:creationId xmlns:a16="http://schemas.microsoft.com/office/drawing/2014/main" id="{14986605-FF69-4134-B5B8-9899F971C5AF}"/>
              </a:ext>
            </a:extLst>
          </p:cNvPr>
          <p:cNvCxnSpPr>
            <a:cxnSpLocks/>
          </p:cNvCxnSpPr>
          <p:nvPr/>
        </p:nvCxnSpPr>
        <p:spPr>
          <a:xfrm>
            <a:off x="791469" y="5164942"/>
            <a:ext cx="0" cy="951378"/>
          </a:xfrm>
          <a:prstGeom prst="line">
            <a:avLst/>
          </a:prstGeom>
          <a:noFill/>
          <a:ln w="19050" cap="flat" cmpd="sng" algn="ctr">
            <a:solidFill>
              <a:sysClr val="windowText" lastClr="000000"/>
            </a:solidFill>
            <a:prstDash val="solid"/>
            <a:miter lim="800000"/>
          </a:ln>
          <a:effectLst/>
        </p:spPr>
      </p:cxnSp>
      <p:pic>
        <p:nvPicPr>
          <p:cNvPr id="251" name="Picture 250">
            <a:extLst>
              <a:ext uri="{FF2B5EF4-FFF2-40B4-BE49-F238E27FC236}">
                <a16:creationId xmlns:a16="http://schemas.microsoft.com/office/drawing/2014/main" id="{1117AD55-10CF-45D5-9CDD-7FB59957A496}"/>
              </a:ext>
            </a:extLst>
          </p:cNvPr>
          <p:cNvPicPr>
            <a:picLocks noChangeAspect="1"/>
          </p:cNvPicPr>
          <p:nvPr/>
        </p:nvPicPr>
        <p:blipFill>
          <a:blip r:embed="rId4"/>
          <a:stretch>
            <a:fillRect/>
          </a:stretch>
        </p:blipFill>
        <p:spPr>
          <a:xfrm>
            <a:off x="506410" y="5101809"/>
            <a:ext cx="492875" cy="232590"/>
          </a:xfrm>
          <a:prstGeom prst="rect">
            <a:avLst/>
          </a:prstGeom>
        </p:spPr>
      </p:pic>
      <p:pic>
        <p:nvPicPr>
          <p:cNvPr id="252" name="Picture 251">
            <a:extLst>
              <a:ext uri="{FF2B5EF4-FFF2-40B4-BE49-F238E27FC236}">
                <a16:creationId xmlns:a16="http://schemas.microsoft.com/office/drawing/2014/main" id="{DD057BB7-0381-4096-B302-4B0BDDA122DF}"/>
              </a:ext>
            </a:extLst>
          </p:cNvPr>
          <p:cNvPicPr>
            <a:picLocks noChangeAspect="1"/>
          </p:cNvPicPr>
          <p:nvPr/>
        </p:nvPicPr>
        <p:blipFill>
          <a:blip r:embed="rId4"/>
          <a:stretch>
            <a:fillRect/>
          </a:stretch>
        </p:blipFill>
        <p:spPr>
          <a:xfrm>
            <a:off x="506410" y="5314241"/>
            <a:ext cx="492875" cy="232590"/>
          </a:xfrm>
          <a:prstGeom prst="rect">
            <a:avLst/>
          </a:prstGeom>
        </p:spPr>
      </p:pic>
      <p:pic>
        <p:nvPicPr>
          <p:cNvPr id="253" name="Picture 252">
            <a:extLst>
              <a:ext uri="{FF2B5EF4-FFF2-40B4-BE49-F238E27FC236}">
                <a16:creationId xmlns:a16="http://schemas.microsoft.com/office/drawing/2014/main" id="{1D6FFA14-E2B9-4C38-9C6D-5422BC75B35A}"/>
              </a:ext>
            </a:extLst>
          </p:cNvPr>
          <p:cNvPicPr>
            <a:picLocks noChangeAspect="1"/>
          </p:cNvPicPr>
          <p:nvPr/>
        </p:nvPicPr>
        <p:blipFill>
          <a:blip r:embed="rId4"/>
          <a:stretch>
            <a:fillRect/>
          </a:stretch>
        </p:blipFill>
        <p:spPr>
          <a:xfrm>
            <a:off x="506410" y="5526673"/>
            <a:ext cx="492875" cy="232590"/>
          </a:xfrm>
          <a:prstGeom prst="rect">
            <a:avLst/>
          </a:prstGeom>
        </p:spPr>
      </p:pic>
      <p:pic>
        <p:nvPicPr>
          <p:cNvPr id="319" name="Picture 318">
            <a:extLst>
              <a:ext uri="{FF2B5EF4-FFF2-40B4-BE49-F238E27FC236}">
                <a16:creationId xmlns:a16="http://schemas.microsoft.com/office/drawing/2014/main" id="{00B496C4-7F26-4F00-A37C-A75FC15C0116}"/>
              </a:ext>
            </a:extLst>
          </p:cNvPr>
          <p:cNvPicPr>
            <a:picLocks noChangeAspect="1"/>
          </p:cNvPicPr>
          <p:nvPr/>
        </p:nvPicPr>
        <p:blipFill>
          <a:blip r:embed="rId4"/>
          <a:stretch>
            <a:fillRect/>
          </a:stretch>
        </p:blipFill>
        <p:spPr>
          <a:xfrm>
            <a:off x="506410" y="5739105"/>
            <a:ext cx="492875" cy="232590"/>
          </a:xfrm>
          <a:prstGeom prst="rect">
            <a:avLst/>
          </a:prstGeom>
        </p:spPr>
      </p:pic>
      <p:pic>
        <p:nvPicPr>
          <p:cNvPr id="320" name="Picture 319">
            <a:extLst>
              <a:ext uri="{FF2B5EF4-FFF2-40B4-BE49-F238E27FC236}">
                <a16:creationId xmlns:a16="http://schemas.microsoft.com/office/drawing/2014/main" id="{B47BEE48-AFE4-46ED-9AC4-A66DF3D2E86B}"/>
              </a:ext>
            </a:extLst>
          </p:cNvPr>
          <p:cNvPicPr>
            <a:picLocks noChangeAspect="1"/>
          </p:cNvPicPr>
          <p:nvPr/>
        </p:nvPicPr>
        <p:blipFill>
          <a:blip r:embed="rId4"/>
          <a:stretch>
            <a:fillRect/>
          </a:stretch>
        </p:blipFill>
        <p:spPr>
          <a:xfrm>
            <a:off x="506410" y="5951538"/>
            <a:ext cx="492875" cy="232590"/>
          </a:xfrm>
          <a:prstGeom prst="rect">
            <a:avLst/>
          </a:prstGeom>
        </p:spPr>
      </p:pic>
      <p:cxnSp>
        <p:nvCxnSpPr>
          <p:cNvPr id="321" name="Straight Connector 320">
            <a:extLst>
              <a:ext uri="{FF2B5EF4-FFF2-40B4-BE49-F238E27FC236}">
                <a16:creationId xmlns:a16="http://schemas.microsoft.com/office/drawing/2014/main" id="{AC0979AF-03EA-4292-81CC-5CF0D692543E}"/>
              </a:ext>
            </a:extLst>
          </p:cNvPr>
          <p:cNvCxnSpPr>
            <a:cxnSpLocks/>
          </p:cNvCxnSpPr>
          <p:nvPr/>
        </p:nvCxnSpPr>
        <p:spPr>
          <a:xfrm>
            <a:off x="1274945" y="5164942"/>
            <a:ext cx="0" cy="951378"/>
          </a:xfrm>
          <a:prstGeom prst="line">
            <a:avLst/>
          </a:prstGeom>
          <a:noFill/>
          <a:ln w="19050" cap="flat" cmpd="sng" algn="ctr">
            <a:solidFill>
              <a:sysClr val="windowText" lastClr="000000"/>
            </a:solidFill>
            <a:prstDash val="solid"/>
            <a:miter lim="800000"/>
          </a:ln>
          <a:effectLst/>
        </p:spPr>
      </p:cxnSp>
      <p:pic>
        <p:nvPicPr>
          <p:cNvPr id="322" name="Picture 321">
            <a:extLst>
              <a:ext uri="{FF2B5EF4-FFF2-40B4-BE49-F238E27FC236}">
                <a16:creationId xmlns:a16="http://schemas.microsoft.com/office/drawing/2014/main" id="{00C05F8C-A9A9-462B-9BEF-7F508D8B5B41}"/>
              </a:ext>
            </a:extLst>
          </p:cNvPr>
          <p:cNvPicPr>
            <a:picLocks noChangeAspect="1"/>
          </p:cNvPicPr>
          <p:nvPr/>
        </p:nvPicPr>
        <p:blipFill>
          <a:blip r:embed="rId4"/>
          <a:stretch>
            <a:fillRect/>
          </a:stretch>
        </p:blipFill>
        <p:spPr>
          <a:xfrm>
            <a:off x="1028508" y="5101809"/>
            <a:ext cx="492875" cy="232590"/>
          </a:xfrm>
          <a:prstGeom prst="rect">
            <a:avLst/>
          </a:prstGeom>
        </p:spPr>
      </p:pic>
      <p:pic>
        <p:nvPicPr>
          <p:cNvPr id="324" name="Picture 323">
            <a:extLst>
              <a:ext uri="{FF2B5EF4-FFF2-40B4-BE49-F238E27FC236}">
                <a16:creationId xmlns:a16="http://schemas.microsoft.com/office/drawing/2014/main" id="{5198DC77-CB79-4B85-936B-D9B2A79F3090}"/>
              </a:ext>
            </a:extLst>
          </p:cNvPr>
          <p:cNvPicPr>
            <a:picLocks noChangeAspect="1"/>
          </p:cNvPicPr>
          <p:nvPr/>
        </p:nvPicPr>
        <p:blipFill>
          <a:blip r:embed="rId4"/>
          <a:stretch>
            <a:fillRect/>
          </a:stretch>
        </p:blipFill>
        <p:spPr>
          <a:xfrm>
            <a:off x="1028508" y="5314241"/>
            <a:ext cx="492875" cy="232590"/>
          </a:xfrm>
          <a:prstGeom prst="rect">
            <a:avLst/>
          </a:prstGeom>
        </p:spPr>
      </p:pic>
      <p:pic>
        <p:nvPicPr>
          <p:cNvPr id="327" name="Picture 326">
            <a:extLst>
              <a:ext uri="{FF2B5EF4-FFF2-40B4-BE49-F238E27FC236}">
                <a16:creationId xmlns:a16="http://schemas.microsoft.com/office/drawing/2014/main" id="{8545E7B4-F653-4D0D-8E1A-7DD7C81AB94B}"/>
              </a:ext>
            </a:extLst>
          </p:cNvPr>
          <p:cNvPicPr>
            <a:picLocks noChangeAspect="1"/>
          </p:cNvPicPr>
          <p:nvPr/>
        </p:nvPicPr>
        <p:blipFill>
          <a:blip r:embed="rId4"/>
          <a:stretch>
            <a:fillRect/>
          </a:stretch>
        </p:blipFill>
        <p:spPr>
          <a:xfrm>
            <a:off x="1028508" y="5524336"/>
            <a:ext cx="492875" cy="232590"/>
          </a:xfrm>
          <a:prstGeom prst="rect">
            <a:avLst/>
          </a:prstGeom>
        </p:spPr>
      </p:pic>
      <p:pic>
        <p:nvPicPr>
          <p:cNvPr id="329" name="Picture 328">
            <a:extLst>
              <a:ext uri="{FF2B5EF4-FFF2-40B4-BE49-F238E27FC236}">
                <a16:creationId xmlns:a16="http://schemas.microsoft.com/office/drawing/2014/main" id="{AF911B96-E3A7-4C12-A88F-C1FFD46C583D}"/>
              </a:ext>
            </a:extLst>
          </p:cNvPr>
          <p:cNvPicPr>
            <a:picLocks noChangeAspect="1"/>
          </p:cNvPicPr>
          <p:nvPr/>
        </p:nvPicPr>
        <p:blipFill>
          <a:blip r:embed="rId4"/>
          <a:stretch>
            <a:fillRect/>
          </a:stretch>
        </p:blipFill>
        <p:spPr>
          <a:xfrm>
            <a:off x="1028508" y="5736768"/>
            <a:ext cx="492875" cy="232590"/>
          </a:xfrm>
          <a:prstGeom prst="rect">
            <a:avLst/>
          </a:prstGeom>
        </p:spPr>
      </p:pic>
      <p:pic>
        <p:nvPicPr>
          <p:cNvPr id="332" name="Picture 331">
            <a:extLst>
              <a:ext uri="{FF2B5EF4-FFF2-40B4-BE49-F238E27FC236}">
                <a16:creationId xmlns:a16="http://schemas.microsoft.com/office/drawing/2014/main" id="{94040139-3F01-4B56-8A23-20A334BC9C01}"/>
              </a:ext>
            </a:extLst>
          </p:cNvPr>
          <p:cNvPicPr>
            <a:picLocks noChangeAspect="1"/>
          </p:cNvPicPr>
          <p:nvPr/>
        </p:nvPicPr>
        <p:blipFill>
          <a:blip r:embed="rId4"/>
          <a:stretch>
            <a:fillRect/>
          </a:stretch>
        </p:blipFill>
        <p:spPr>
          <a:xfrm>
            <a:off x="1028508" y="5949201"/>
            <a:ext cx="492875" cy="232590"/>
          </a:xfrm>
          <a:prstGeom prst="rect">
            <a:avLst/>
          </a:prstGeom>
        </p:spPr>
      </p:pic>
      <p:sp>
        <p:nvSpPr>
          <p:cNvPr id="333" name="Rectangle 332">
            <a:extLst>
              <a:ext uri="{FF2B5EF4-FFF2-40B4-BE49-F238E27FC236}">
                <a16:creationId xmlns:a16="http://schemas.microsoft.com/office/drawing/2014/main" id="{713449F0-1E3C-4AC2-98B0-82FB52F2CA3A}"/>
              </a:ext>
            </a:extLst>
          </p:cNvPr>
          <p:cNvSpPr/>
          <p:nvPr/>
        </p:nvSpPr>
        <p:spPr>
          <a:xfrm>
            <a:off x="1828212"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34" name="Straight Connector 333">
            <a:extLst>
              <a:ext uri="{FF2B5EF4-FFF2-40B4-BE49-F238E27FC236}">
                <a16:creationId xmlns:a16="http://schemas.microsoft.com/office/drawing/2014/main" id="{B265F195-F4C0-4431-B1FF-8D2B72079069}"/>
              </a:ext>
            </a:extLst>
          </p:cNvPr>
          <p:cNvCxnSpPr>
            <a:cxnSpLocks/>
          </p:cNvCxnSpPr>
          <p:nvPr/>
        </p:nvCxnSpPr>
        <p:spPr>
          <a:xfrm>
            <a:off x="2187552" y="5164942"/>
            <a:ext cx="0" cy="951378"/>
          </a:xfrm>
          <a:prstGeom prst="line">
            <a:avLst/>
          </a:prstGeom>
          <a:noFill/>
          <a:ln w="19050" cap="flat" cmpd="sng" algn="ctr">
            <a:solidFill>
              <a:sysClr val="windowText" lastClr="000000"/>
            </a:solidFill>
            <a:prstDash val="solid"/>
            <a:miter lim="800000"/>
          </a:ln>
          <a:effectLst/>
        </p:spPr>
      </p:cxnSp>
      <p:pic>
        <p:nvPicPr>
          <p:cNvPr id="335" name="Picture 334">
            <a:extLst>
              <a:ext uri="{FF2B5EF4-FFF2-40B4-BE49-F238E27FC236}">
                <a16:creationId xmlns:a16="http://schemas.microsoft.com/office/drawing/2014/main" id="{4A758C89-0F5F-424A-9DC6-558826AA5CC8}"/>
              </a:ext>
            </a:extLst>
          </p:cNvPr>
          <p:cNvPicPr>
            <a:picLocks noChangeAspect="1"/>
          </p:cNvPicPr>
          <p:nvPr/>
        </p:nvPicPr>
        <p:blipFill>
          <a:blip r:embed="rId4"/>
          <a:stretch>
            <a:fillRect/>
          </a:stretch>
        </p:blipFill>
        <p:spPr>
          <a:xfrm>
            <a:off x="1902493" y="5101809"/>
            <a:ext cx="492875" cy="232590"/>
          </a:xfrm>
          <a:prstGeom prst="rect">
            <a:avLst/>
          </a:prstGeom>
        </p:spPr>
      </p:pic>
      <p:pic>
        <p:nvPicPr>
          <p:cNvPr id="336" name="Picture 335">
            <a:extLst>
              <a:ext uri="{FF2B5EF4-FFF2-40B4-BE49-F238E27FC236}">
                <a16:creationId xmlns:a16="http://schemas.microsoft.com/office/drawing/2014/main" id="{8EEC4E65-32B8-490A-B3BB-A490B42CAB43}"/>
              </a:ext>
            </a:extLst>
          </p:cNvPr>
          <p:cNvPicPr>
            <a:picLocks noChangeAspect="1"/>
          </p:cNvPicPr>
          <p:nvPr/>
        </p:nvPicPr>
        <p:blipFill>
          <a:blip r:embed="rId4"/>
          <a:stretch>
            <a:fillRect/>
          </a:stretch>
        </p:blipFill>
        <p:spPr>
          <a:xfrm>
            <a:off x="1902493" y="5314241"/>
            <a:ext cx="492875" cy="232590"/>
          </a:xfrm>
          <a:prstGeom prst="rect">
            <a:avLst/>
          </a:prstGeom>
        </p:spPr>
      </p:pic>
      <p:pic>
        <p:nvPicPr>
          <p:cNvPr id="337" name="Picture 336">
            <a:extLst>
              <a:ext uri="{FF2B5EF4-FFF2-40B4-BE49-F238E27FC236}">
                <a16:creationId xmlns:a16="http://schemas.microsoft.com/office/drawing/2014/main" id="{DBAE1558-F5C5-4864-905D-EF534E7AD89E}"/>
              </a:ext>
            </a:extLst>
          </p:cNvPr>
          <p:cNvPicPr>
            <a:picLocks noChangeAspect="1"/>
          </p:cNvPicPr>
          <p:nvPr/>
        </p:nvPicPr>
        <p:blipFill>
          <a:blip r:embed="rId4"/>
          <a:stretch>
            <a:fillRect/>
          </a:stretch>
        </p:blipFill>
        <p:spPr>
          <a:xfrm>
            <a:off x="1902493" y="5526673"/>
            <a:ext cx="492875" cy="232590"/>
          </a:xfrm>
          <a:prstGeom prst="rect">
            <a:avLst/>
          </a:prstGeom>
        </p:spPr>
      </p:pic>
      <p:pic>
        <p:nvPicPr>
          <p:cNvPr id="338" name="Picture 337">
            <a:extLst>
              <a:ext uri="{FF2B5EF4-FFF2-40B4-BE49-F238E27FC236}">
                <a16:creationId xmlns:a16="http://schemas.microsoft.com/office/drawing/2014/main" id="{9E13E1A0-BA3D-4613-A591-5570602945DF}"/>
              </a:ext>
            </a:extLst>
          </p:cNvPr>
          <p:cNvPicPr>
            <a:picLocks noChangeAspect="1"/>
          </p:cNvPicPr>
          <p:nvPr/>
        </p:nvPicPr>
        <p:blipFill>
          <a:blip r:embed="rId4"/>
          <a:stretch>
            <a:fillRect/>
          </a:stretch>
        </p:blipFill>
        <p:spPr>
          <a:xfrm>
            <a:off x="1902493" y="5739105"/>
            <a:ext cx="492875" cy="232590"/>
          </a:xfrm>
          <a:prstGeom prst="rect">
            <a:avLst/>
          </a:prstGeom>
        </p:spPr>
      </p:pic>
      <p:pic>
        <p:nvPicPr>
          <p:cNvPr id="339" name="Picture 338">
            <a:extLst>
              <a:ext uri="{FF2B5EF4-FFF2-40B4-BE49-F238E27FC236}">
                <a16:creationId xmlns:a16="http://schemas.microsoft.com/office/drawing/2014/main" id="{F7A4E806-DE20-468F-9195-FF083065A606}"/>
              </a:ext>
            </a:extLst>
          </p:cNvPr>
          <p:cNvPicPr>
            <a:picLocks noChangeAspect="1"/>
          </p:cNvPicPr>
          <p:nvPr/>
        </p:nvPicPr>
        <p:blipFill>
          <a:blip r:embed="rId4"/>
          <a:stretch>
            <a:fillRect/>
          </a:stretch>
        </p:blipFill>
        <p:spPr>
          <a:xfrm>
            <a:off x="1902493" y="5951538"/>
            <a:ext cx="492875" cy="232590"/>
          </a:xfrm>
          <a:prstGeom prst="rect">
            <a:avLst/>
          </a:prstGeom>
        </p:spPr>
      </p:pic>
      <p:cxnSp>
        <p:nvCxnSpPr>
          <p:cNvPr id="340" name="Straight Connector 339">
            <a:extLst>
              <a:ext uri="{FF2B5EF4-FFF2-40B4-BE49-F238E27FC236}">
                <a16:creationId xmlns:a16="http://schemas.microsoft.com/office/drawing/2014/main" id="{6EB2B1D9-6C26-4C54-8121-CDA0D7BA451C}"/>
              </a:ext>
            </a:extLst>
          </p:cNvPr>
          <p:cNvCxnSpPr>
            <a:cxnSpLocks/>
          </p:cNvCxnSpPr>
          <p:nvPr/>
        </p:nvCxnSpPr>
        <p:spPr>
          <a:xfrm>
            <a:off x="2671028" y="5164942"/>
            <a:ext cx="0" cy="951378"/>
          </a:xfrm>
          <a:prstGeom prst="line">
            <a:avLst/>
          </a:prstGeom>
          <a:noFill/>
          <a:ln w="19050" cap="flat" cmpd="sng" algn="ctr">
            <a:solidFill>
              <a:sysClr val="windowText" lastClr="000000"/>
            </a:solidFill>
            <a:prstDash val="solid"/>
            <a:miter lim="800000"/>
          </a:ln>
          <a:effectLst/>
        </p:spPr>
      </p:cxnSp>
      <p:pic>
        <p:nvPicPr>
          <p:cNvPr id="341" name="Picture 340">
            <a:extLst>
              <a:ext uri="{FF2B5EF4-FFF2-40B4-BE49-F238E27FC236}">
                <a16:creationId xmlns:a16="http://schemas.microsoft.com/office/drawing/2014/main" id="{C7298832-F2AC-4322-A9ED-C018C52BBD9F}"/>
              </a:ext>
            </a:extLst>
          </p:cNvPr>
          <p:cNvPicPr>
            <a:picLocks noChangeAspect="1"/>
          </p:cNvPicPr>
          <p:nvPr/>
        </p:nvPicPr>
        <p:blipFill>
          <a:blip r:embed="rId4"/>
          <a:stretch>
            <a:fillRect/>
          </a:stretch>
        </p:blipFill>
        <p:spPr>
          <a:xfrm>
            <a:off x="2424591" y="5101809"/>
            <a:ext cx="492875" cy="232590"/>
          </a:xfrm>
          <a:prstGeom prst="rect">
            <a:avLst/>
          </a:prstGeom>
        </p:spPr>
      </p:pic>
      <p:pic>
        <p:nvPicPr>
          <p:cNvPr id="342" name="Picture 341">
            <a:extLst>
              <a:ext uri="{FF2B5EF4-FFF2-40B4-BE49-F238E27FC236}">
                <a16:creationId xmlns:a16="http://schemas.microsoft.com/office/drawing/2014/main" id="{FBA77D5D-2DB1-4999-AD99-35856233891E}"/>
              </a:ext>
            </a:extLst>
          </p:cNvPr>
          <p:cNvPicPr>
            <a:picLocks noChangeAspect="1"/>
          </p:cNvPicPr>
          <p:nvPr/>
        </p:nvPicPr>
        <p:blipFill>
          <a:blip r:embed="rId4"/>
          <a:stretch>
            <a:fillRect/>
          </a:stretch>
        </p:blipFill>
        <p:spPr>
          <a:xfrm>
            <a:off x="2424591" y="5314241"/>
            <a:ext cx="492875" cy="232590"/>
          </a:xfrm>
          <a:prstGeom prst="rect">
            <a:avLst/>
          </a:prstGeom>
        </p:spPr>
      </p:pic>
      <p:pic>
        <p:nvPicPr>
          <p:cNvPr id="343" name="Picture 342">
            <a:extLst>
              <a:ext uri="{FF2B5EF4-FFF2-40B4-BE49-F238E27FC236}">
                <a16:creationId xmlns:a16="http://schemas.microsoft.com/office/drawing/2014/main" id="{3B232825-89E0-4FA3-8438-0B8ECEC5C37F}"/>
              </a:ext>
            </a:extLst>
          </p:cNvPr>
          <p:cNvPicPr>
            <a:picLocks noChangeAspect="1"/>
          </p:cNvPicPr>
          <p:nvPr/>
        </p:nvPicPr>
        <p:blipFill>
          <a:blip r:embed="rId4"/>
          <a:stretch>
            <a:fillRect/>
          </a:stretch>
        </p:blipFill>
        <p:spPr>
          <a:xfrm>
            <a:off x="2424591" y="5524336"/>
            <a:ext cx="492875" cy="232590"/>
          </a:xfrm>
          <a:prstGeom prst="rect">
            <a:avLst/>
          </a:prstGeom>
        </p:spPr>
      </p:pic>
      <p:pic>
        <p:nvPicPr>
          <p:cNvPr id="344" name="Picture 343">
            <a:extLst>
              <a:ext uri="{FF2B5EF4-FFF2-40B4-BE49-F238E27FC236}">
                <a16:creationId xmlns:a16="http://schemas.microsoft.com/office/drawing/2014/main" id="{7A3AACA3-7056-465A-B13D-C95357A90F5D}"/>
              </a:ext>
            </a:extLst>
          </p:cNvPr>
          <p:cNvPicPr>
            <a:picLocks noChangeAspect="1"/>
          </p:cNvPicPr>
          <p:nvPr/>
        </p:nvPicPr>
        <p:blipFill>
          <a:blip r:embed="rId4"/>
          <a:stretch>
            <a:fillRect/>
          </a:stretch>
        </p:blipFill>
        <p:spPr>
          <a:xfrm>
            <a:off x="2424591" y="5736768"/>
            <a:ext cx="492875" cy="232590"/>
          </a:xfrm>
          <a:prstGeom prst="rect">
            <a:avLst/>
          </a:prstGeom>
        </p:spPr>
      </p:pic>
      <p:pic>
        <p:nvPicPr>
          <p:cNvPr id="345" name="Picture 344">
            <a:extLst>
              <a:ext uri="{FF2B5EF4-FFF2-40B4-BE49-F238E27FC236}">
                <a16:creationId xmlns:a16="http://schemas.microsoft.com/office/drawing/2014/main" id="{0EEDA6E2-13A6-43EF-90FC-4B49954F529B}"/>
              </a:ext>
            </a:extLst>
          </p:cNvPr>
          <p:cNvPicPr>
            <a:picLocks noChangeAspect="1"/>
          </p:cNvPicPr>
          <p:nvPr/>
        </p:nvPicPr>
        <p:blipFill>
          <a:blip r:embed="rId4"/>
          <a:stretch>
            <a:fillRect/>
          </a:stretch>
        </p:blipFill>
        <p:spPr>
          <a:xfrm>
            <a:off x="2424591" y="5949201"/>
            <a:ext cx="492875" cy="232590"/>
          </a:xfrm>
          <a:prstGeom prst="rect">
            <a:avLst/>
          </a:prstGeom>
        </p:spPr>
      </p:pic>
      <p:sp>
        <p:nvSpPr>
          <p:cNvPr id="346" name="Rectangle 345">
            <a:extLst>
              <a:ext uri="{FF2B5EF4-FFF2-40B4-BE49-F238E27FC236}">
                <a16:creationId xmlns:a16="http://schemas.microsoft.com/office/drawing/2014/main" id="{BE9C1438-E025-4283-9A5E-6FB83D9755B8}"/>
              </a:ext>
            </a:extLst>
          </p:cNvPr>
          <p:cNvSpPr/>
          <p:nvPr/>
        </p:nvSpPr>
        <p:spPr>
          <a:xfrm>
            <a:off x="3477495"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47" name="Straight Connector 346">
            <a:extLst>
              <a:ext uri="{FF2B5EF4-FFF2-40B4-BE49-F238E27FC236}">
                <a16:creationId xmlns:a16="http://schemas.microsoft.com/office/drawing/2014/main" id="{CEA728AF-50E9-4DFC-A834-9F79A3FB4921}"/>
              </a:ext>
            </a:extLst>
          </p:cNvPr>
          <p:cNvCxnSpPr>
            <a:cxnSpLocks/>
          </p:cNvCxnSpPr>
          <p:nvPr/>
        </p:nvCxnSpPr>
        <p:spPr>
          <a:xfrm>
            <a:off x="3836835" y="5164942"/>
            <a:ext cx="0" cy="951378"/>
          </a:xfrm>
          <a:prstGeom prst="line">
            <a:avLst/>
          </a:prstGeom>
          <a:noFill/>
          <a:ln w="19050" cap="flat" cmpd="sng" algn="ctr">
            <a:solidFill>
              <a:sysClr val="windowText" lastClr="000000"/>
            </a:solidFill>
            <a:prstDash val="solid"/>
            <a:miter lim="800000"/>
          </a:ln>
          <a:effectLst/>
        </p:spPr>
      </p:cxnSp>
      <p:pic>
        <p:nvPicPr>
          <p:cNvPr id="348" name="Picture 347">
            <a:extLst>
              <a:ext uri="{FF2B5EF4-FFF2-40B4-BE49-F238E27FC236}">
                <a16:creationId xmlns:a16="http://schemas.microsoft.com/office/drawing/2014/main" id="{9425B49B-ED2F-41F2-844C-F7A638C1F154}"/>
              </a:ext>
            </a:extLst>
          </p:cNvPr>
          <p:cNvPicPr>
            <a:picLocks noChangeAspect="1"/>
          </p:cNvPicPr>
          <p:nvPr/>
        </p:nvPicPr>
        <p:blipFill>
          <a:blip r:embed="rId4"/>
          <a:stretch>
            <a:fillRect/>
          </a:stretch>
        </p:blipFill>
        <p:spPr>
          <a:xfrm>
            <a:off x="3551776" y="5101809"/>
            <a:ext cx="492875" cy="232590"/>
          </a:xfrm>
          <a:prstGeom prst="rect">
            <a:avLst/>
          </a:prstGeom>
        </p:spPr>
      </p:pic>
      <p:pic>
        <p:nvPicPr>
          <p:cNvPr id="349" name="Picture 348">
            <a:extLst>
              <a:ext uri="{FF2B5EF4-FFF2-40B4-BE49-F238E27FC236}">
                <a16:creationId xmlns:a16="http://schemas.microsoft.com/office/drawing/2014/main" id="{F538DDF4-0E5D-4B62-97A7-52CF25C6E47D}"/>
              </a:ext>
            </a:extLst>
          </p:cNvPr>
          <p:cNvPicPr>
            <a:picLocks noChangeAspect="1"/>
          </p:cNvPicPr>
          <p:nvPr/>
        </p:nvPicPr>
        <p:blipFill>
          <a:blip r:embed="rId4"/>
          <a:stretch>
            <a:fillRect/>
          </a:stretch>
        </p:blipFill>
        <p:spPr>
          <a:xfrm>
            <a:off x="3551776" y="5314241"/>
            <a:ext cx="492875" cy="232590"/>
          </a:xfrm>
          <a:prstGeom prst="rect">
            <a:avLst/>
          </a:prstGeom>
        </p:spPr>
      </p:pic>
      <p:pic>
        <p:nvPicPr>
          <p:cNvPr id="350" name="Picture 349">
            <a:extLst>
              <a:ext uri="{FF2B5EF4-FFF2-40B4-BE49-F238E27FC236}">
                <a16:creationId xmlns:a16="http://schemas.microsoft.com/office/drawing/2014/main" id="{934E5232-A593-46E6-B268-7A4B6A8DDE39}"/>
              </a:ext>
            </a:extLst>
          </p:cNvPr>
          <p:cNvPicPr>
            <a:picLocks noChangeAspect="1"/>
          </p:cNvPicPr>
          <p:nvPr/>
        </p:nvPicPr>
        <p:blipFill>
          <a:blip r:embed="rId4"/>
          <a:stretch>
            <a:fillRect/>
          </a:stretch>
        </p:blipFill>
        <p:spPr>
          <a:xfrm>
            <a:off x="3551776" y="5526673"/>
            <a:ext cx="492875" cy="232590"/>
          </a:xfrm>
          <a:prstGeom prst="rect">
            <a:avLst/>
          </a:prstGeom>
        </p:spPr>
      </p:pic>
      <p:pic>
        <p:nvPicPr>
          <p:cNvPr id="351" name="Picture 350">
            <a:extLst>
              <a:ext uri="{FF2B5EF4-FFF2-40B4-BE49-F238E27FC236}">
                <a16:creationId xmlns:a16="http://schemas.microsoft.com/office/drawing/2014/main" id="{B2E045E5-7568-4713-8863-FE56B1918F37}"/>
              </a:ext>
            </a:extLst>
          </p:cNvPr>
          <p:cNvPicPr>
            <a:picLocks noChangeAspect="1"/>
          </p:cNvPicPr>
          <p:nvPr/>
        </p:nvPicPr>
        <p:blipFill>
          <a:blip r:embed="rId4"/>
          <a:stretch>
            <a:fillRect/>
          </a:stretch>
        </p:blipFill>
        <p:spPr>
          <a:xfrm>
            <a:off x="3551776" y="5739105"/>
            <a:ext cx="492875" cy="232590"/>
          </a:xfrm>
          <a:prstGeom prst="rect">
            <a:avLst/>
          </a:prstGeom>
        </p:spPr>
      </p:pic>
      <p:pic>
        <p:nvPicPr>
          <p:cNvPr id="352" name="Picture 351">
            <a:extLst>
              <a:ext uri="{FF2B5EF4-FFF2-40B4-BE49-F238E27FC236}">
                <a16:creationId xmlns:a16="http://schemas.microsoft.com/office/drawing/2014/main" id="{80482BF1-C88D-4FFB-BEAA-0197D4DE2B36}"/>
              </a:ext>
            </a:extLst>
          </p:cNvPr>
          <p:cNvPicPr>
            <a:picLocks noChangeAspect="1"/>
          </p:cNvPicPr>
          <p:nvPr/>
        </p:nvPicPr>
        <p:blipFill>
          <a:blip r:embed="rId4"/>
          <a:stretch>
            <a:fillRect/>
          </a:stretch>
        </p:blipFill>
        <p:spPr>
          <a:xfrm>
            <a:off x="3551776" y="5951538"/>
            <a:ext cx="492875" cy="232590"/>
          </a:xfrm>
          <a:prstGeom prst="rect">
            <a:avLst/>
          </a:prstGeom>
        </p:spPr>
      </p:pic>
      <p:cxnSp>
        <p:nvCxnSpPr>
          <p:cNvPr id="353" name="Straight Connector 352">
            <a:extLst>
              <a:ext uri="{FF2B5EF4-FFF2-40B4-BE49-F238E27FC236}">
                <a16:creationId xmlns:a16="http://schemas.microsoft.com/office/drawing/2014/main" id="{A4E37D96-9906-4E30-862C-EAE02F47AE59}"/>
              </a:ext>
            </a:extLst>
          </p:cNvPr>
          <p:cNvCxnSpPr>
            <a:cxnSpLocks/>
          </p:cNvCxnSpPr>
          <p:nvPr/>
        </p:nvCxnSpPr>
        <p:spPr>
          <a:xfrm>
            <a:off x="4320311" y="5164942"/>
            <a:ext cx="0" cy="951378"/>
          </a:xfrm>
          <a:prstGeom prst="line">
            <a:avLst/>
          </a:prstGeom>
          <a:noFill/>
          <a:ln w="19050" cap="flat" cmpd="sng" algn="ctr">
            <a:solidFill>
              <a:sysClr val="windowText" lastClr="000000"/>
            </a:solidFill>
            <a:prstDash val="solid"/>
            <a:miter lim="800000"/>
          </a:ln>
          <a:effectLst/>
        </p:spPr>
      </p:cxnSp>
      <p:pic>
        <p:nvPicPr>
          <p:cNvPr id="354" name="Picture 353">
            <a:extLst>
              <a:ext uri="{FF2B5EF4-FFF2-40B4-BE49-F238E27FC236}">
                <a16:creationId xmlns:a16="http://schemas.microsoft.com/office/drawing/2014/main" id="{058AD61E-AEBA-4A54-B40A-D14C0275F9BB}"/>
              </a:ext>
            </a:extLst>
          </p:cNvPr>
          <p:cNvPicPr>
            <a:picLocks noChangeAspect="1"/>
          </p:cNvPicPr>
          <p:nvPr/>
        </p:nvPicPr>
        <p:blipFill>
          <a:blip r:embed="rId4"/>
          <a:stretch>
            <a:fillRect/>
          </a:stretch>
        </p:blipFill>
        <p:spPr>
          <a:xfrm>
            <a:off x="4073874" y="5101809"/>
            <a:ext cx="492875" cy="232590"/>
          </a:xfrm>
          <a:prstGeom prst="rect">
            <a:avLst/>
          </a:prstGeom>
        </p:spPr>
      </p:pic>
      <p:pic>
        <p:nvPicPr>
          <p:cNvPr id="355" name="Picture 354">
            <a:extLst>
              <a:ext uri="{FF2B5EF4-FFF2-40B4-BE49-F238E27FC236}">
                <a16:creationId xmlns:a16="http://schemas.microsoft.com/office/drawing/2014/main" id="{6DD612A2-49CC-4C0E-B48D-263F76283DDB}"/>
              </a:ext>
            </a:extLst>
          </p:cNvPr>
          <p:cNvPicPr>
            <a:picLocks noChangeAspect="1"/>
          </p:cNvPicPr>
          <p:nvPr/>
        </p:nvPicPr>
        <p:blipFill>
          <a:blip r:embed="rId4"/>
          <a:stretch>
            <a:fillRect/>
          </a:stretch>
        </p:blipFill>
        <p:spPr>
          <a:xfrm>
            <a:off x="4073874" y="5314241"/>
            <a:ext cx="492875" cy="232590"/>
          </a:xfrm>
          <a:prstGeom prst="rect">
            <a:avLst/>
          </a:prstGeom>
        </p:spPr>
      </p:pic>
      <p:pic>
        <p:nvPicPr>
          <p:cNvPr id="356" name="Picture 355">
            <a:extLst>
              <a:ext uri="{FF2B5EF4-FFF2-40B4-BE49-F238E27FC236}">
                <a16:creationId xmlns:a16="http://schemas.microsoft.com/office/drawing/2014/main" id="{F86BA46D-E82B-496C-82FF-F5847E7E9CCF}"/>
              </a:ext>
            </a:extLst>
          </p:cNvPr>
          <p:cNvPicPr>
            <a:picLocks noChangeAspect="1"/>
          </p:cNvPicPr>
          <p:nvPr/>
        </p:nvPicPr>
        <p:blipFill>
          <a:blip r:embed="rId4"/>
          <a:stretch>
            <a:fillRect/>
          </a:stretch>
        </p:blipFill>
        <p:spPr>
          <a:xfrm>
            <a:off x="4073874" y="5524336"/>
            <a:ext cx="492875" cy="232590"/>
          </a:xfrm>
          <a:prstGeom prst="rect">
            <a:avLst/>
          </a:prstGeom>
        </p:spPr>
      </p:pic>
      <p:pic>
        <p:nvPicPr>
          <p:cNvPr id="357" name="Picture 356">
            <a:extLst>
              <a:ext uri="{FF2B5EF4-FFF2-40B4-BE49-F238E27FC236}">
                <a16:creationId xmlns:a16="http://schemas.microsoft.com/office/drawing/2014/main" id="{3E2A1C53-D9FC-4486-B1E4-1B887F69BF46}"/>
              </a:ext>
            </a:extLst>
          </p:cNvPr>
          <p:cNvPicPr>
            <a:picLocks noChangeAspect="1"/>
          </p:cNvPicPr>
          <p:nvPr/>
        </p:nvPicPr>
        <p:blipFill>
          <a:blip r:embed="rId4"/>
          <a:stretch>
            <a:fillRect/>
          </a:stretch>
        </p:blipFill>
        <p:spPr>
          <a:xfrm>
            <a:off x="4073874" y="5736768"/>
            <a:ext cx="492875" cy="232590"/>
          </a:xfrm>
          <a:prstGeom prst="rect">
            <a:avLst/>
          </a:prstGeom>
        </p:spPr>
      </p:pic>
      <p:pic>
        <p:nvPicPr>
          <p:cNvPr id="358" name="Picture 357">
            <a:extLst>
              <a:ext uri="{FF2B5EF4-FFF2-40B4-BE49-F238E27FC236}">
                <a16:creationId xmlns:a16="http://schemas.microsoft.com/office/drawing/2014/main" id="{83DBA7B7-71E3-4BB3-824D-D01F2D07EB29}"/>
              </a:ext>
            </a:extLst>
          </p:cNvPr>
          <p:cNvPicPr>
            <a:picLocks noChangeAspect="1"/>
          </p:cNvPicPr>
          <p:nvPr/>
        </p:nvPicPr>
        <p:blipFill>
          <a:blip r:embed="rId4"/>
          <a:stretch>
            <a:fillRect/>
          </a:stretch>
        </p:blipFill>
        <p:spPr>
          <a:xfrm>
            <a:off x="4073874" y="5949201"/>
            <a:ext cx="492875" cy="232590"/>
          </a:xfrm>
          <a:prstGeom prst="rect">
            <a:avLst/>
          </a:prstGeom>
        </p:spPr>
      </p:pic>
      <p:sp>
        <p:nvSpPr>
          <p:cNvPr id="359" name="Rectangle 358">
            <a:extLst>
              <a:ext uri="{FF2B5EF4-FFF2-40B4-BE49-F238E27FC236}">
                <a16:creationId xmlns:a16="http://schemas.microsoft.com/office/drawing/2014/main" id="{B2A95719-3A6E-42B1-A775-11441D9A0B32}"/>
              </a:ext>
            </a:extLst>
          </p:cNvPr>
          <p:cNvSpPr/>
          <p:nvPr/>
        </p:nvSpPr>
        <p:spPr>
          <a:xfrm>
            <a:off x="4873578"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60" name="Straight Connector 359">
            <a:extLst>
              <a:ext uri="{FF2B5EF4-FFF2-40B4-BE49-F238E27FC236}">
                <a16:creationId xmlns:a16="http://schemas.microsoft.com/office/drawing/2014/main" id="{614232F1-DC52-4034-8921-0D5E7592CEB3}"/>
              </a:ext>
            </a:extLst>
          </p:cNvPr>
          <p:cNvCxnSpPr>
            <a:cxnSpLocks/>
          </p:cNvCxnSpPr>
          <p:nvPr/>
        </p:nvCxnSpPr>
        <p:spPr>
          <a:xfrm>
            <a:off x="5232918" y="5164942"/>
            <a:ext cx="0" cy="951378"/>
          </a:xfrm>
          <a:prstGeom prst="line">
            <a:avLst/>
          </a:prstGeom>
          <a:noFill/>
          <a:ln w="19050" cap="flat" cmpd="sng" algn="ctr">
            <a:solidFill>
              <a:sysClr val="windowText" lastClr="000000"/>
            </a:solidFill>
            <a:prstDash val="solid"/>
            <a:miter lim="800000"/>
          </a:ln>
          <a:effectLst/>
        </p:spPr>
      </p:cxnSp>
      <p:pic>
        <p:nvPicPr>
          <p:cNvPr id="361" name="Picture 360">
            <a:extLst>
              <a:ext uri="{FF2B5EF4-FFF2-40B4-BE49-F238E27FC236}">
                <a16:creationId xmlns:a16="http://schemas.microsoft.com/office/drawing/2014/main" id="{7DA90745-B345-44F3-BB35-FEE60B10BE3B}"/>
              </a:ext>
            </a:extLst>
          </p:cNvPr>
          <p:cNvPicPr>
            <a:picLocks noChangeAspect="1"/>
          </p:cNvPicPr>
          <p:nvPr/>
        </p:nvPicPr>
        <p:blipFill>
          <a:blip r:embed="rId4"/>
          <a:stretch>
            <a:fillRect/>
          </a:stretch>
        </p:blipFill>
        <p:spPr>
          <a:xfrm>
            <a:off x="4947859" y="5101809"/>
            <a:ext cx="492875" cy="232590"/>
          </a:xfrm>
          <a:prstGeom prst="rect">
            <a:avLst/>
          </a:prstGeom>
        </p:spPr>
      </p:pic>
      <p:pic>
        <p:nvPicPr>
          <p:cNvPr id="362" name="Picture 361">
            <a:extLst>
              <a:ext uri="{FF2B5EF4-FFF2-40B4-BE49-F238E27FC236}">
                <a16:creationId xmlns:a16="http://schemas.microsoft.com/office/drawing/2014/main" id="{4C75E310-56F8-4EB9-A193-A6C6A1649D95}"/>
              </a:ext>
            </a:extLst>
          </p:cNvPr>
          <p:cNvPicPr>
            <a:picLocks noChangeAspect="1"/>
          </p:cNvPicPr>
          <p:nvPr/>
        </p:nvPicPr>
        <p:blipFill>
          <a:blip r:embed="rId4"/>
          <a:stretch>
            <a:fillRect/>
          </a:stretch>
        </p:blipFill>
        <p:spPr>
          <a:xfrm>
            <a:off x="4947859" y="5314241"/>
            <a:ext cx="492875" cy="232590"/>
          </a:xfrm>
          <a:prstGeom prst="rect">
            <a:avLst/>
          </a:prstGeom>
        </p:spPr>
      </p:pic>
      <p:pic>
        <p:nvPicPr>
          <p:cNvPr id="363" name="Picture 362">
            <a:extLst>
              <a:ext uri="{FF2B5EF4-FFF2-40B4-BE49-F238E27FC236}">
                <a16:creationId xmlns:a16="http://schemas.microsoft.com/office/drawing/2014/main" id="{869BED61-2987-449B-906D-24E2F61E5F9B}"/>
              </a:ext>
            </a:extLst>
          </p:cNvPr>
          <p:cNvPicPr>
            <a:picLocks noChangeAspect="1"/>
          </p:cNvPicPr>
          <p:nvPr/>
        </p:nvPicPr>
        <p:blipFill>
          <a:blip r:embed="rId4"/>
          <a:stretch>
            <a:fillRect/>
          </a:stretch>
        </p:blipFill>
        <p:spPr>
          <a:xfrm>
            <a:off x="4947859" y="5526673"/>
            <a:ext cx="492875" cy="232590"/>
          </a:xfrm>
          <a:prstGeom prst="rect">
            <a:avLst/>
          </a:prstGeom>
        </p:spPr>
      </p:pic>
      <p:pic>
        <p:nvPicPr>
          <p:cNvPr id="364" name="Picture 363">
            <a:extLst>
              <a:ext uri="{FF2B5EF4-FFF2-40B4-BE49-F238E27FC236}">
                <a16:creationId xmlns:a16="http://schemas.microsoft.com/office/drawing/2014/main" id="{586D5B26-1AA1-42C5-9502-5BEBE2487FB2}"/>
              </a:ext>
            </a:extLst>
          </p:cNvPr>
          <p:cNvPicPr>
            <a:picLocks noChangeAspect="1"/>
          </p:cNvPicPr>
          <p:nvPr/>
        </p:nvPicPr>
        <p:blipFill>
          <a:blip r:embed="rId4"/>
          <a:stretch>
            <a:fillRect/>
          </a:stretch>
        </p:blipFill>
        <p:spPr>
          <a:xfrm>
            <a:off x="4947859" y="5739105"/>
            <a:ext cx="492875" cy="232590"/>
          </a:xfrm>
          <a:prstGeom prst="rect">
            <a:avLst/>
          </a:prstGeom>
        </p:spPr>
      </p:pic>
      <p:pic>
        <p:nvPicPr>
          <p:cNvPr id="365" name="Picture 364">
            <a:extLst>
              <a:ext uri="{FF2B5EF4-FFF2-40B4-BE49-F238E27FC236}">
                <a16:creationId xmlns:a16="http://schemas.microsoft.com/office/drawing/2014/main" id="{C30E6FBA-F06E-4FE9-9EA2-4234DC3B256A}"/>
              </a:ext>
            </a:extLst>
          </p:cNvPr>
          <p:cNvPicPr>
            <a:picLocks noChangeAspect="1"/>
          </p:cNvPicPr>
          <p:nvPr/>
        </p:nvPicPr>
        <p:blipFill>
          <a:blip r:embed="rId4"/>
          <a:stretch>
            <a:fillRect/>
          </a:stretch>
        </p:blipFill>
        <p:spPr>
          <a:xfrm>
            <a:off x="4947859" y="5951538"/>
            <a:ext cx="492875" cy="232590"/>
          </a:xfrm>
          <a:prstGeom prst="rect">
            <a:avLst/>
          </a:prstGeom>
        </p:spPr>
      </p:pic>
      <p:cxnSp>
        <p:nvCxnSpPr>
          <p:cNvPr id="366" name="Straight Connector 365">
            <a:extLst>
              <a:ext uri="{FF2B5EF4-FFF2-40B4-BE49-F238E27FC236}">
                <a16:creationId xmlns:a16="http://schemas.microsoft.com/office/drawing/2014/main" id="{A10096B4-CE1A-42E7-9CA6-AB3A58C6F4A6}"/>
              </a:ext>
            </a:extLst>
          </p:cNvPr>
          <p:cNvCxnSpPr>
            <a:cxnSpLocks/>
          </p:cNvCxnSpPr>
          <p:nvPr/>
        </p:nvCxnSpPr>
        <p:spPr>
          <a:xfrm>
            <a:off x="5716394" y="5164942"/>
            <a:ext cx="0" cy="951378"/>
          </a:xfrm>
          <a:prstGeom prst="line">
            <a:avLst/>
          </a:prstGeom>
          <a:noFill/>
          <a:ln w="19050" cap="flat" cmpd="sng" algn="ctr">
            <a:solidFill>
              <a:sysClr val="windowText" lastClr="000000"/>
            </a:solidFill>
            <a:prstDash val="solid"/>
            <a:miter lim="800000"/>
          </a:ln>
          <a:effectLst/>
        </p:spPr>
      </p:cxnSp>
      <p:pic>
        <p:nvPicPr>
          <p:cNvPr id="367" name="Picture 366">
            <a:extLst>
              <a:ext uri="{FF2B5EF4-FFF2-40B4-BE49-F238E27FC236}">
                <a16:creationId xmlns:a16="http://schemas.microsoft.com/office/drawing/2014/main" id="{4DE97DB4-72EC-4C26-A10C-A08DBAC61A98}"/>
              </a:ext>
            </a:extLst>
          </p:cNvPr>
          <p:cNvPicPr>
            <a:picLocks noChangeAspect="1"/>
          </p:cNvPicPr>
          <p:nvPr/>
        </p:nvPicPr>
        <p:blipFill>
          <a:blip r:embed="rId4"/>
          <a:stretch>
            <a:fillRect/>
          </a:stretch>
        </p:blipFill>
        <p:spPr>
          <a:xfrm>
            <a:off x="5469957" y="5101809"/>
            <a:ext cx="492875" cy="232590"/>
          </a:xfrm>
          <a:prstGeom prst="rect">
            <a:avLst/>
          </a:prstGeom>
        </p:spPr>
      </p:pic>
      <p:pic>
        <p:nvPicPr>
          <p:cNvPr id="368" name="Picture 367">
            <a:extLst>
              <a:ext uri="{FF2B5EF4-FFF2-40B4-BE49-F238E27FC236}">
                <a16:creationId xmlns:a16="http://schemas.microsoft.com/office/drawing/2014/main" id="{D5E54DA6-6A33-497F-A5E6-0EC037BB2A0D}"/>
              </a:ext>
            </a:extLst>
          </p:cNvPr>
          <p:cNvPicPr>
            <a:picLocks noChangeAspect="1"/>
          </p:cNvPicPr>
          <p:nvPr/>
        </p:nvPicPr>
        <p:blipFill>
          <a:blip r:embed="rId4"/>
          <a:stretch>
            <a:fillRect/>
          </a:stretch>
        </p:blipFill>
        <p:spPr>
          <a:xfrm>
            <a:off x="5469957" y="5314241"/>
            <a:ext cx="492875" cy="232590"/>
          </a:xfrm>
          <a:prstGeom prst="rect">
            <a:avLst/>
          </a:prstGeom>
        </p:spPr>
      </p:pic>
      <p:pic>
        <p:nvPicPr>
          <p:cNvPr id="369" name="Picture 368">
            <a:extLst>
              <a:ext uri="{FF2B5EF4-FFF2-40B4-BE49-F238E27FC236}">
                <a16:creationId xmlns:a16="http://schemas.microsoft.com/office/drawing/2014/main" id="{EDDB7167-CDC7-4A6D-9248-80617AE04293}"/>
              </a:ext>
            </a:extLst>
          </p:cNvPr>
          <p:cNvPicPr>
            <a:picLocks noChangeAspect="1"/>
          </p:cNvPicPr>
          <p:nvPr/>
        </p:nvPicPr>
        <p:blipFill>
          <a:blip r:embed="rId4"/>
          <a:stretch>
            <a:fillRect/>
          </a:stretch>
        </p:blipFill>
        <p:spPr>
          <a:xfrm>
            <a:off x="5469957" y="5524336"/>
            <a:ext cx="492875" cy="232590"/>
          </a:xfrm>
          <a:prstGeom prst="rect">
            <a:avLst/>
          </a:prstGeom>
        </p:spPr>
      </p:pic>
      <p:pic>
        <p:nvPicPr>
          <p:cNvPr id="370" name="Picture 369">
            <a:extLst>
              <a:ext uri="{FF2B5EF4-FFF2-40B4-BE49-F238E27FC236}">
                <a16:creationId xmlns:a16="http://schemas.microsoft.com/office/drawing/2014/main" id="{8DFB8273-3684-4AE2-89B4-63256181F05E}"/>
              </a:ext>
            </a:extLst>
          </p:cNvPr>
          <p:cNvPicPr>
            <a:picLocks noChangeAspect="1"/>
          </p:cNvPicPr>
          <p:nvPr/>
        </p:nvPicPr>
        <p:blipFill>
          <a:blip r:embed="rId4"/>
          <a:stretch>
            <a:fillRect/>
          </a:stretch>
        </p:blipFill>
        <p:spPr>
          <a:xfrm>
            <a:off x="5469957" y="5736768"/>
            <a:ext cx="492875" cy="232590"/>
          </a:xfrm>
          <a:prstGeom prst="rect">
            <a:avLst/>
          </a:prstGeom>
        </p:spPr>
      </p:pic>
      <p:pic>
        <p:nvPicPr>
          <p:cNvPr id="371" name="Picture 370">
            <a:extLst>
              <a:ext uri="{FF2B5EF4-FFF2-40B4-BE49-F238E27FC236}">
                <a16:creationId xmlns:a16="http://schemas.microsoft.com/office/drawing/2014/main" id="{16A35C2E-4A90-43F1-BF6B-47CF7600E14B}"/>
              </a:ext>
            </a:extLst>
          </p:cNvPr>
          <p:cNvPicPr>
            <a:picLocks noChangeAspect="1"/>
          </p:cNvPicPr>
          <p:nvPr/>
        </p:nvPicPr>
        <p:blipFill>
          <a:blip r:embed="rId4"/>
          <a:stretch>
            <a:fillRect/>
          </a:stretch>
        </p:blipFill>
        <p:spPr>
          <a:xfrm>
            <a:off x="5469957" y="5949201"/>
            <a:ext cx="492875" cy="232590"/>
          </a:xfrm>
          <a:prstGeom prst="rect">
            <a:avLst/>
          </a:prstGeom>
        </p:spPr>
      </p:pic>
      <p:sp>
        <p:nvSpPr>
          <p:cNvPr id="372" name="Rectangle 371">
            <a:extLst>
              <a:ext uri="{FF2B5EF4-FFF2-40B4-BE49-F238E27FC236}">
                <a16:creationId xmlns:a16="http://schemas.microsoft.com/office/drawing/2014/main" id="{A2ECC3A1-3F5E-4ED8-BD7B-BA0BEC4443B8}"/>
              </a:ext>
            </a:extLst>
          </p:cNvPr>
          <p:cNvSpPr/>
          <p:nvPr/>
        </p:nvSpPr>
        <p:spPr>
          <a:xfrm>
            <a:off x="6313022"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73" name="Straight Connector 372">
            <a:extLst>
              <a:ext uri="{FF2B5EF4-FFF2-40B4-BE49-F238E27FC236}">
                <a16:creationId xmlns:a16="http://schemas.microsoft.com/office/drawing/2014/main" id="{F2562AB0-7B75-493D-A9E4-3B6698C1770F}"/>
              </a:ext>
            </a:extLst>
          </p:cNvPr>
          <p:cNvCxnSpPr>
            <a:cxnSpLocks/>
          </p:cNvCxnSpPr>
          <p:nvPr/>
        </p:nvCxnSpPr>
        <p:spPr>
          <a:xfrm>
            <a:off x="6672362" y="5164890"/>
            <a:ext cx="0" cy="951378"/>
          </a:xfrm>
          <a:prstGeom prst="line">
            <a:avLst/>
          </a:prstGeom>
          <a:noFill/>
          <a:ln w="19050" cap="flat" cmpd="sng" algn="ctr">
            <a:solidFill>
              <a:sysClr val="windowText" lastClr="000000"/>
            </a:solidFill>
            <a:prstDash val="solid"/>
            <a:miter lim="800000"/>
          </a:ln>
          <a:effectLst/>
        </p:spPr>
      </p:cxnSp>
      <p:pic>
        <p:nvPicPr>
          <p:cNvPr id="374" name="Picture 373">
            <a:extLst>
              <a:ext uri="{FF2B5EF4-FFF2-40B4-BE49-F238E27FC236}">
                <a16:creationId xmlns:a16="http://schemas.microsoft.com/office/drawing/2014/main" id="{19F1C199-0FC5-43E4-955C-BB9787BB8EA8}"/>
              </a:ext>
            </a:extLst>
          </p:cNvPr>
          <p:cNvPicPr>
            <a:picLocks noChangeAspect="1"/>
          </p:cNvPicPr>
          <p:nvPr/>
        </p:nvPicPr>
        <p:blipFill>
          <a:blip r:embed="rId4"/>
          <a:stretch>
            <a:fillRect/>
          </a:stretch>
        </p:blipFill>
        <p:spPr>
          <a:xfrm>
            <a:off x="6387303" y="5101757"/>
            <a:ext cx="492875" cy="232590"/>
          </a:xfrm>
          <a:prstGeom prst="rect">
            <a:avLst/>
          </a:prstGeom>
        </p:spPr>
      </p:pic>
      <p:pic>
        <p:nvPicPr>
          <p:cNvPr id="375" name="Picture 374">
            <a:extLst>
              <a:ext uri="{FF2B5EF4-FFF2-40B4-BE49-F238E27FC236}">
                <a16:creationId xmlns:a16="http://schemas.microsoft.com/office/drawing/2014/main" id="{9EC4EF1C-5983-467A-8DBA-AF3860A665A4}"/>
              </a:ext>
            </a:extLst>
          </p:cNvPr>
          <p:cNvPicPr>
            <a:picLocks noChangeAspect="1"/>
          </p:cNvPicPr>
          <p:nvPr/>
        </p:nvPicPr>
        <p:blipFill>
          <a:blip r:embed="rId4"/>
          <a:stretch>
            <a:fillRect/>
          </a:stretch>
        </p:blipFill>
        <p:spPr>
          <a:xfrm>
            <a:off x="6387303" y="5314189"/>
            <a:ext cx="492875" cy="232590"/>
          </a:xfrm>
          <a:prstGeom prst="rect">
            <a:avLst/>
          </a:prstGeom>
        </p:spPr>
      </p:pic>
      <p:pic>
        <p:nvPicPr>
          <p:cNvPr id="376" name="Picture 375">
            <a:extLst>
              <a:ext uri="{FF2B5EF4-FFF2-40B4-BE49-F238E27FC236}">
                <a16:creationId xmlns:a16="http://schemas.microsoft.com/office/drawing/2014/main" id="{9EAD8B5C-7332-42A7-87C2-86A4179F4984}"/>
              </a:ext>
            </a:extLst>
          </p:cNvPr>
          <p:cNvPicPr>
            <a:picLocks noChangeAspect="1"/>
          </p:cNvPicPr>
          <p:nvPr/>
        </p:nvPicPr>
        <p:blipFill>
          <a:blip r:embed="rId4"/>
          <a:stretch>
            <a:fillRect/>
          </a:stretch>
        </p:blipFill>
        <p:spPr>
          <a:xfrm>
            <a:off x="6387303" y="5526621"/>
            <a:ext cx="492875" cy="232590"/>
          </a:xfrm>
          <a:prstGeom prst="rect">
            <a:avLst/>
          </a:prstGeom>
        </p:spPr>
      </p:pic>
      <p:pic>
        <p:nvPicPr>
          <p:cNvPr id="377" name="Picture 376">
            <a:extLst>
              <a:ext uri="{FF2B5EF4-FFF2-40B4-BE49-F238E27FC236}">
                <a16:creationId xmlns:a16="http://schemas.microsoft.com/office/drawing/2014/main" id="{5D448D54-8922-469E-8E3D-778D074C68DB}"/>
              </a:ext>
            </a:extLst>
          </p:cNvPr>
          <p:cNvPicPr>
            <a:picLocks noChangeAspect="1"/>
          </p:cNvPicPr>
          <p:nvPr/>
        </p:nvPicPr>
        <p:blipFill>
          <a:blip r:embed="rId4"/>
          <a:stretch>
            <a:fillRect/>
          </a:stretch>
        </p:blipFill>
        <p:spPr>
          <a:xfrm>
            <a:off x="6387303" y="5739053"/>
            <a:ext cx="492875" cy="232590"/>
          </a:xfrm>
          <a:prstGeom prst="rect">
            <a:avLst/>
          </a:prstGeom>
        </p:spPr>
      </p:pic>
      <p:pic>
        <p:nvPicPr>
          <p:cNvPr id="378" name="Picture 377">
            <a:extLst>
              <a:ext uri="{FF2B5EF4-FFF2-40B4-BE49-F238E27FC236}">
                <a16:creationId xmlns:a16="http://schemas.microsoft.com/office/drawing/2014/main" id="{0E175A56-6EF9-45D1-ABBC-978C3A609BA5}"/>
              </a:ext>
            </a:extLst>
          </p:cNvPr>
          <p:cNvPicPr>
            <a:picLocks noChangeAspect="1"/>
          </p:cNvPicPr>
          <p:nvPr/>
        </p:nvPicPr>
        <p:blipFill>
          <a:blip r:embed="rId4"/>
          <a:stretch>
            <a:fillRect/>
          </a:stretch>
        </p:blipFill>
        <p:spPr>
          <a:xfrm>
            <a:off x="6387303" y="5951486"/>
            <a:ext cx="492875" cy="232590"/>
          </a:xfrm>
          <a:prstGeom prst="rect">
            <a:avLst/>
          </a:prstGeom>
        </p:spPr>
      </p:pic>
      <p:cxnSp>
        <p:nvCxnSpPr>
          <p:cNvPr id="379" name="Straight Connector 378">
            <a:extLst>
              <a:ext uri="{FF2B5EF4-FFF2-40B4-BE49-F238E27FC236}">
                <a16:creationId xmlns:a16="http://schemas.microsoft.com/office/drawing/2014/main" id="{09212D53-F74E-4C3F-BAC2-75C22017EDBD}"/>
              </a:ext>
            </a:extLst>
          </p:cNvPr>
          <p:cNvCxnSpPr>
            <a:cxnSpLocks/>
          </p:cNvCxnSpPr>
          <p:nvPr/>
        </p:nvCxnSpPr>
        <p:spPr>
          <a:xfrm>
            <a:off x="7155838" y="5164890"/>
            <a:ext cx="0" cy="951378"/>
          </a:xfrm>
          <a:prstGeom prst="line">
            <a:avLst/>
          </a:prstGeom>
          <a:noFill/>
          <a:ln w="19050" cap="flat" cmpd="sng" algn="ctr">
            <a:solidFill>
              <a:sysClr val="windowText" lastClr="000000"/>
            </a:solidFill>
            <a:prstDash val="solid"/>
            <a:miter lim="800000"/>
          </a:ln>
          <a:effectLst/>
        </p:spPr>
      </p:cxnSp>
      <p:pic>
        <p:nvPicPr>
          <p:cNvPr id="380" name="Picture 379">
            <a:extLst>
              <a:ext uri="{FF2B5EF4-FFF2-40B4-BE49-F238E27FC236}">
                <a16:creationId xmlns:a16="http://schemas.microsoft.com/office/drawing/2014/main" id="{5BF35FD0-95EA-4795-A209-CEF4BCC2F258}"/>
              </a:ext>
            </a:extLst>
          </p:cNvPr>
          <p:cNvPicPr>
            <a:picLocks noChangeAspect="1"/>
          </p:cNvPicPr>
          <p:nvPr/>
        </p:nvPicPr>
        <p:blipFill>
          <a:blip r:embed="rId4"/>
          <a:stretch>
            <a:fillRect/>
          </a:stretch>
        </p:blipFill>
        <p:spPr>
          <a:xfrm>
            <a:off x="6909401" y="5101757"/>
            <a:ext cx="492875" cy="232590"/>
          </a:xfrm>
          <a:prstGeom prst="rect">
            <a:avLst/>
          </a:prstGeom>
        </p:spPr>
      </p:pic>
      <p:pic>
        <p:nvPicPr>
          <p:cNvPr id="381" name="Picture 380">
            <a:extLst>
              <a:ext uri="{FF2B5EF4-FFF2-40B4-BE49-F238E27FC236}">
                <a16:creationId xmlns:a16="http://schemas.microsoft.com/office/drawing/2014/main" id="{0EE688AA-ADE5-4E7F-B69F-343FAB8BBA5C}"/>
              </a:ext>
            </a:extLst>
          </p:cNvPr>
          <p:cNvPicPr>
            <a:picLocks noChangeAspect="1"/>
          </p:cNvPicPr>
          <p:nvPr/>
        </p:nvPicPr>
        <p:blipFill>
          <a:blip r:embed="rId4"/>
          <a:stretch>
            <a:fillRect/>
          </a:stretch>
        </p:blipFill>
        <p:spPr>
          <a:xfrm>
            <a:off x="6909401" y="5314189"/>
            <a:ext cx="492875" cy="232590"/>
          </a:xfrm>
          <a:prstGeom prst="rect">
            <a:avLst/>
          </a:prstGeom>
        </p:spPr>
      </p:pic>
      <p:pic>
        <p:nvPicPr>
          <p:cNvPr id="382" name="Picture 381">
            <a:extLst>
              <a:ext uri="{FF2B5EF4-FFF2-40B4-BE49-F238E27FC236}">
                <a16:creationId xmlns:a16="http://schemas.microsoft.com/office/drawing/2014/main" id="{B9AC28BB-F57E-417C-84AE-4F5FDEAB544E}"/>
              </a:ext>
            </a:extLst>
          </p:cNvPr>
          <p:cNvPicPr>
            <a:picLocks noChangeAspect="1"/>
          </p:cNvPicPr>
          <p:nvPr/>
        </p:nvPicPr>
        <p:blipFill>
          <a:blip r:embed="rId4"/>
          <a:stretch>
            <a:fillRect/>
          </a:stretch>
        </p:blipFill>
        <p:spPr>
          <a:xfrm>
            <a:off x="6909401" y="5524284"/>
            <a:ext cx="492875" cy="232590"/>
          </a:xfrm>
          <a:prstGeom prst="rect">
            <a:avLst/>
          </a:prstGeom>
        </p:spPr>
      </p:pic>
      <p:pic>
        <p:nvPicPr>
          <p:cNvPr id="383" name="Picture 382">
            <a:extLst>
              <a:ext uri="{FF2B5EF4-FFF2-40B4-BE49-F238E27FC236}">
                <a16:creationId xmlns:a16="http://schemas.microsoft.com/office/drawing/2014/main" id="{83406747-D6C8-437F-B9F8-F10B84103463}"/>
              </a:ext>
            </a:extLst>
          </p:cNvPr>
          <p:cNvPicPr>
            <a:picLocks noChangeAspect="1"/>
          </p:cNvPicPr>
          <p:nvPr/>
        </p:nvPicPr>
        <p:blipFill>
          <a:blip r:embed="rId4"/>
          <a:stretch>
            <a:fillRect/>
          </a:stretch>
        </p:blipFill>
        <p:spPr>
          <a:xfrm>
            <a:off x="6909401" y="5736716"/>
            <a:ext cx="492875" cy="232590"/>
          </a:xfrm>
          <a:prstGeom prst="rect">
            <a:avLst/>
          </a:prstGeom>
        </p:spPr>
      </p:pic>
      <p:pic>
        <p:nvPicPr>
          <p:cNvPr id="384" name="Picture 383">
            <a:extLst>
              <a:ext uri="{FF2B5EF4-FFF2-40B4-BE49-F238E27FC236}">
                <a16:creationId xmlns:a16="http://schemas.microsoft.com/office/drawing/2014/main" id="{263CB7B4-E4CB-4C52-927E-43C74ED549B2}"/>
              </a:ext>
            </a:extLst>
          </p:cNvPr>
          <p:cNvPicPr>
            <a:picLocks noChangeAspect="1"/>
          </p:cNvPicPr>
          <p:nvPr/>
        </p:nvPicPr>
        <p:blipFill>
          <a:blip r:embed="rId4"/>
          <a:stretch>
            <a:fillRect/>
          </a:stretch>
        </p:blipFill>
        <p:spPr>
          <a:xfrm>
            <a:off x="6909401" y="5949149"/>
            <a:ext cx="492875" cy="232590"/>
          </a:xfrm>
          <a:prstGeom prst="rect">
            <a:avLst/>
          </a:prstGeom>
        </p:spPr>
      </p:pic>
      <p:sp>
        <p:nvSpPr>
          <p:cNvPr id="385" name="Rectangle 384">
            <a:extLst>
              <a:ext uri="{FF2B5EF4-FFF2-40B4-BE49-F238E27FC236}">
                <a16:creationId xmlns:a16="http://schemas.microsoft.com/office/drawing/2014/main" id="{2DCF5C4E-0082-48D8-9786-1D73850EB636}"/>
              </a:ext>
            </a:extLst>
          </p:cNvPr>
          <p:cNvSpPr/>
          <p:nvPr/>
        </p:nvSpPr>
        <p:spPr>
          <a:xfrm>
            <a:off x="7709105"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86" name="Straight Connector 385">
            <a:extLst>
              <a:ext uri="{FF2B5EF4-FFF2-40B4-BE49-F238E27FC236}">
                <a16:creationId xmlns:a16="http://schemas.microsoft.com/office/drawing/2014/main" id="{FB4163DF-0D27-4687-A669-4605779D3CEE}"/>
              </a:ext>
            </a:extLst>
          </p:cNvPr>
          <p:cNvCxnSpPr>
            <a:cxnSpLocks/>
          </p:cNvCxnSpPr>
          <p:nvPr/>
        </p:nvCxnSpPr>
        <p:spPr>
          <a:xfrm>
            <a:off x="8068445" y="5164890"/>
            <a:ext cx="0" cy="951378"/>
          </a:xfrm>
          <a:prstGeom prst="line">
            <a:avLst/>
          </a:prstGeom>
          <a:noFill/>
          <a:ln w="19050" cap="flat" cmpd="sng" algn="ctr">
            <a:solidFill>
              <a:sysClr val="windowText" lastClr="000000"/>
            </a:solidFill>
            <a:prstDash val="solid"/>
            <a:miter lim="800000"/>
          </a:ln>
          <a:effectLst/>
        </p:spPr>
      </p:cxnSp>
      <p:pic>
        <p:nvPicPr>
          <p:cNvPr id="387" name="Picture 386">
            <a:extLst>
              <a:ext uri="{FF2B5EF4-FFF2-40B4-BE49-F238E27FC236}">
                <a16:creationId xmlns:a16="http://schemas.microsoft.com/office/drawing/2014/main" id="{DC0B9061-48C7-49A8-B8E6-F658E775BF94}"/>
              </a:ext>
            </a:extLst>
          </p:cNvPr>
          <p:cNvPicPr>
            <a:picLocks noChangeAspect="1"/>
          </p:cNvPicPr>
          <p:nvPr/>
        </p:nvPicPr>
        <p:blipFill>
          <a:blip r:embed="rId4"/>
          <a:stretch>
            <a:fillRect/>
          </a:stretch>
        </p:blipFill>
        <p:spPr>
          <a:xfrm>
            <a:off x="7783386" y="5101757"/>
            <a:ext cx="492875" cy="232590"/>
          </a:xfrm>
          <a:prstGeom prst="rect">
            <a:avLst/>
          </a:prstGeom>
        </p:spPr>
      </p:pic>
      <p:pic>
        <p:nvPicPr>
          <p:cNvPr id="388" name="Picture 387">
            <a:extLst>
              <a:ext uri="{FF2B5EF4-FFF2-40B4-BE49-F238E27FC236}">
                <a16:creationId xmlns:a16="http://schemas.microsoft.com/office/drawing/2014/main" id="{CB9DBE80-AD81-43A6-808B-49AC2B6C07D5}"/>
              </a:ext>
            </a:extLst>
          </p:cNvPr>
          <p:cNvPicPr>
            <a:picLocks noChangeAspect="1"/>
          </p:cNvPicPr>
          <p:nvPr/>
        </p:nvPicPr>
        <p:blipFill>
          <a:blip r:embed="rId4"/>
          <a:stretch>
            <a:fillRect/>
          </a:stretch>
        </p:blipFill>
        <p:spPr>
          <a:xfrm>
            <a:off x="7783386" y="5314189"/>
            <a:ext cx="492875" cy="232590"/>
          </a:xfrm>
          <a:prstGeom prst="rect">
            <a:avLst/>
          </a:prstGeom>
        </p:spPr>
      </p:pic>
      <p:pic>
        <p:nvPicPr>
          <p:cNvPr id="389" name="Picture 388">
            <a:extLst>
              <a:ext uri="{FF2B5EF4-FFF2-40B4-BE49-F238E27FC236}">
                <a16:creationId xmlns:a16="http://schemas.microsoft.com/office/drawing/2014/main" id="{FFC14EF3-5941-4947-B2F1-8B24E917F506}"/>
              </a:ext>
            </a:extLst>
          </p:cNvPr>
          <p:cNvPicPr>
            <a:picLocks noChangeAspect="1"/>
          </p:cNvPicPr>
          <p:nvPr/>
        </p:nvPicPr>
        <p:blipFill>
          <a:blip r:embed="rId4"/>
          <a:stretch>
            <a:fillRect/>
          </a:stretch>
        </p:blipFill>
        <p:spPr>
          <a:xfrm>
            <a:off x="7783386" y="5526621"/>
            <a:ext cx="492875" cy="232590"/>
          </a:xfrm>
          <a:prstGeom prst="rect">
            <a:avLst/>
          </a:prstGeom>
        </p:spPr>
      </p:pic>
      <p:pic>
        <p:nvPicPr>
          <p:cNvPr id="390" name="Picture 389">
            <a:extLst>
              <a:ext uri="{FF2B5EF4-FFF2-40B4-BE49-F238E27FC236}">
                <a16:creationId xmlns:a16="http://schemas.microsoft.com/office/drawing/2014/main" id="{94B1CA31-4470-4E1C-859A-ED6DCA37CEA0}"/>
              </a:ext>
            </a:extLst>
          </p:cNvPr>
          <p:cNvPicPr>
            <a:picLocks noChangeAspect="1"/>
          </p:cNvPicPr>
          <p:nvPr/>
        </p:nvPicPr>
        <p:blipFill>
          <a:blip r:embed="rId4"/>
          <a:stretch>
            <a:fillRect/>
          </a:stretch>
        </p:blipFill>
        <p:spPr>
          <a:xfrm>
            <a:off x="7783386" y="5739053"/>
            <a:ext cx="492875" cy="232590"/>
          </a:xfrm>
          <a:prstGeom prst="rect">
            <a:avLst/>
          </a:prstGeom>
        </p:spPr>
      </p:pic>
      <p:pic>
        <p:nvPicPr>
          <p:cNvPr id="391" name="Picture 390">
            <a:extLst>
              <a:ext uri="{FF2B5EF4-FFF2-40B4-BE49-F238E27FC236}">
                <a16:creationId xmlns:a16="http://schemas.microsoft.com/office/drawing/2014/main" id="{219B01A4-292B-4979-A162-57107F486111}"/>
              </a:ext>
            </a:extLst>
          </p:cNvPr>
          <p:cNvPicPr>
            <a:picLocks noChangeAspect="1"/>
          </p:cNvPicPr>
          <p:nvPr/>
        </p:nvPicPr>
        <p:blipFill>
          <a:blip r:embed="rId4"/>
          <a:stretch>
            <a:fillRect/>
          </a:stretch>
        </p:blipFill>
        <p:spPr>
          <a:xfrm>
            <a:off x="7783386" y="5951486"/>
            <a:ext cx="492875" cy="232590"/>
          </a:xfrm>
          <a:prstGeom prst="rect">
            <a:avLst/>
          </a:prstGeom>
        </p:spPr>
      </p:pic>
      <p:cxnSp>
        <p:nvCxnSpPr>
          <p:cNvPr id="392" name="Straight Connector 391">
            <a:extLst>
              <a:ext uri="{FF2B5EF4-FFF2-40B4-BE49-F238E27FC236}">
                <a16:creationId xmlns:a16="http://schemas.microsoft.com/office/drawing/2014/main" id="{58284773-0547-4115-971F-198E5D2ACF41}"/>
              </a:ext>
            </a:extLst>
          </p:cNvPr>
          <p:cNvCxnSpPr>
            <a:cxnSpLocks/>
          </p:cNvCxnSpPr>
          <p:nvPr/>
        </p:nvCxnSpPr>
        <p:spPr>
          <a:xfrm>
            <a:off x="8551921" y="5164890"/>
            <a:ext cx="0" cy="951378"/>
          </a:xfrm>
          <a:prstGeom prst="line">
            <a:avLst/>
          </a:prstGeom>
          <a:noFill/>
          <a:ln w="19050" cap="flat" cmpd="sng" algn="ctr">
            <a:solidFill>
              <a:sysClr val="windowText" lastClr="000000"/>
            </a:solidFill>
            <a:prstDash val="solid"/>
            <a:miter lim="800000"/>
          </a:ln>
          <a:effectLst/>
        </p:spPr>
      </p:cxnSp>
      <p:pic>
        <p:nvPicPr>
          <p:cNvPr id="393" name="Picture 392">
            <a:extLst>
              <a:ext uri="{FF2B5EF4-FFF2-40B4-BE49-F238E27FC236}">
                <a16:creationId xmlns:a16="http://schemas.microsoft.com/office/drawing/2014/main" id="{1527CBEB-8AD4-4102-9B17-480DC1CAC8E7}"/>
              </a:ext>
            </a:extLst>
          </p:cNvPr>
          <p:cNvPicPr>
            <a:picLocks noChangeAspect="1"/>
          </p:cNvPicPr>
          <p:nvPr/>
        </p:nvPicPr>
        <p:blipFill>
          <a:blip r:embed="rId4"/>
          <a:stretch>
            <a:fillRect/>
          </a:stretch>
        </p:blipFill>
        <p:spPr>
          <a:xfrm>
            <a:off x="8305484" y="5101757"/>
            <a:ext cx="492875" cy="232590"/>
          </a:xfrm>
          <a:prstGeom prst="rect">
            <a:avLst/>
          </a:prstGeom>
        </p:spPr>
      </p:pic>
      <p:pic>
        <p:nvPicPr>
          <p:cNvPr id="394" name="Picture 393">
            <a:extLst>
              <a:ext uri="{FF2B5EF4-FFF2-40B4-BE49-F238E27FC236}">
                <a16:creationId xmlns:a16="http://schemas.microsoft.com/office/drawing/2014/main" id="{A343B07F-6768-40AB-9FF7-717A1EBE4013}"/>
              </a:ext>
            </a:extLst>
          </p:cNvPr>
          <p:cNvPicPr>
            <a:picLocks noChangeAspect="1"/>
          </p:cNvPicPr>
          <p:nvPr/>
        </p:nvPicPr>
        <p:blipFill>
          <a:blip r:embed="rId4"/>
          <a:stretch>
            <a:fillRect/>
          </a:stretch>
        </p:blipFill>
        <p:spPr>
          <a:xfrm>
            <a:off x="8305484" y="5314189"/>
            <a:ext cx="492875" cy="232590"/>
          </a:xfrm>
          <a:prstGeom prst="rect">
            <a:avLst/>
          </a:prstGeom>
        </p:spPr>
      </p:pic>
      <p:pic>
        <p:nvPicPr>
          <p:cNvPr id="395" name="Picture 394">
            <a:extLst>
              <a:ext uri="{FF2B5EF4-FFF2-40B4-BE49-F238E27FC236}">
                <a16:creationId xmlns:a16="http://schemas.microsoft.com/office/drawing/2014/main" id="{5BE552BE-00D4-440D-8296-949024EE72B9}"/>
              </a:ext>
            </a:extLst>
          </p:cNvPr>
          <p:cNvPicPr>
            <a:picLocks noChangeAspect="1"/>
          </p:cNvPicPr>
          <p:nvPr/>
        </p:nvPicPr>
        <p:blipFill>
          <a:blip r:embed="rId4"/>
          <a:stretch>
            <a:fillRect/>
          </a:stretch>
        </p:blipFill>
        <p:spPr>
          <a:xfrm>
            <a:off x="8305484" y="5524284"/>
            <a:ext cx="492875" cy="232590"/>
          </a:xfrm>
          <a:prstGeom prst="rect">
            <a:avLst/>
          </a:prstGeom>
        </p:spPr>
      </p:pic>
      <p:pic>
        <p:nvPicPr>
          <p:cNvPr id="396" name="Picture 395">
            <a:extLst>
              <a:ext uri="{FF2B5EF4-FFF2-40B4-BE49-F238E27FC236}">
                <a16:creationId xmlns:a16="http://schemas.microsoft.com/office/drawing/2014/main" id="{B0E5B0E9-CD8B-4999-ADA3-2959B669E41F}"/>
              </a:ext>
            </a:extLst>
          </p:cNvPr>
          <p:cNvPicPr>
            <a:picLocks noChangeAspect="1"/>
          </p:cNvPicPr>
          <p:nvPr/>
        </p:nvPicPr>
        <p:blipFill>
          <a:blip r:embed="rId4"/>
          <a:stretch>
            <a:fillRect/>
          </a:stretch>
        </p:blipFill>
        <p:spPr>
          <a:xfrm>
            <a:off x="8305484" y="5736716"/>
            <a:ext cx="492875" cy="232590"/>
          </a:xfrm>
          <a:prstGeom prst="rect">
            <a:avLst/>
          </a:prstGeom>
        </p:spPr>
      </p:pic>
      <p:pic>
        <p:nvPicPr>
          <p:cNvPr id="397" name="Picture 396">
            <a:extLst>
              <a:ext uri="{FF2B5EF4-FFF2-40B4-BE49-F238E27FC236}">
                <a16:creationId xmlns:a16="http://schemas.microsoft.com/office/drawing/2014/main" id="{21769781-A484-4F78-A1FD-1E1E2FD05EA4}"/>
              </a:ext>
            </a:extLst>
          </p:cNvPr>
          <p:cNvPicPr>
            <a:picLocks noChangeAspect="1"/>
          </p:cNvPicPr>
          <p:nvPr/>
        </p:nvPicPr>
        <p:blipFill>
          <a:blip r:embed="rId4"/>
          <a:stretch>
            <a:fillRect/>
          </a:stretch>
        </p:blipFill>
        <p:spPr>
          <a:xfrm>
            <a:off x="8305484" y="5949149"/>
            <a:ext cx="492875" cy="232590"/>
          </a:xfrm>
          <a:prstGeom prst="rect">
            <a:avLst/>
          </a:prstGeom>
        </p:spPr>
      </p:pic>
      <p:sp>
        <p:nvSpPr>
          <p:cNvPr id="398" name="Rectangle 397">
            <a:extLst>
              <a:ext uri="{FF2B5EF4-FFF2-40B4-BE49-F238E27FC236}">
                <a16:creationId xmlns:a16="http://schemas.microsoft.com/office/drawing/2014/main" id="{22A99C2D-25D6-4044-AB62-C6DD12D09C6B}"/>
              </a:ext>
            </a:extLst>
          </p:cNvPr>
          <p:cNvSpPr/>
          <p:nvPr/>
        </p:nvSpPr>
        <p:spPr>
          <a:xfrm>
            <a:off x="9358388"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99" name="Straight Connector 398">
            <a:extLst>
              <a:ext uri="{FF2B5EF4-FFF2-40B4-BE49-F238E27FC236}">
                <a16:creationId xmlns:a16="http://schemas.microsoft.com/office/drawing/2014/main" id="{09C26490-5E34-4439-A9AA-9AD1497DCAB0}"/>
              </a:ext>
            </a:extLst>
          </p:cNvPr>
          <p:cNvCxnSpPr>
            <a:cxnSpLocks/>
          </p:cNvCxnSpPr>
          <p:nvPr/>
        </p:nvCxnSpPr>
        <p:spPr>
          <a:xfrm>
            <a:off x="9717728" y="5164890"/>
            <a:ext cx="0" cy="951378"/>
          </a:xfrm>
          <a:prstGeom prst="line">
            <a:avLst/>
          </a:prstGeom>
          <a:noFill/>
          <a:ln w="19050" cap="flat" cmpd="sng" algn="ctr">
            <a:solidFill>
              <a:sysClr val="windowText" lastClr="000000"/>
            </a:solidFill>
            <a:prstDash val="solid"/>
            <a:miter lim="800000"/>
          </a:ln>
          <a:effectLst/>
        </p:spPr>
      </p:cxnSp>
      <p:pic>
        <p:nvPicPr>
          <p:cNvPr id="400" name="Picture 399">
            <a:extLst>
              <a:ext uri="{FF2B5EF4-FFF2-40B4-BE49-F238E27FC236}">
                <a16:creationId xmlns:a16="http://schemas.microsoft.com/office/drawing/2014/main" id="{656DFB2C-369F-4872-BC3C-54A0B1B3F844}"/>
              </a:ext>
            </a:extLst>
          </p:cNvPr>
          <p:cNvPicPr>
            <a:picLocks noChangeAspect="1"/>
          </p:cNvPicPr>
          <p:nvPr/>
        </p:nvPicPr>
        <p:blipFill>
          <a:blip r:embed="rId4"/>
          <a:stretch>
            <a:fillRect/>
          </a:stretch>
        </p:blipFill>
        <p:spPr>
          <a:xfrm>
            <a:off x="9432669" y="5101757"/>
            <a:ext cx="492875" cy="232590"/>
          </a:xfrm>
          <a:prstGeom prst="rect">
            <a:avLst/>
          </a:prstGeom>
        </p:spPr>
      </p:pic>
      <p:pic>
        <p:nvPicPr>
          <p:cNvPr id="401" name="Picture 400">
            <a:extLst>
              <a:ext uri="{FF2B5EF4-FFF2-40B4-BE49-F238E27FC236}">
                <a16:creationId xmlns:a16="http://schemas.microsoft.com/office/drawing/2014/main" id="{1A760515-BB92-4AF0-89CB-65C1FECEE34B}"/>
              </a:ext>
            </a:extLst>
          </p:cNvPr>
          <p:cNvPicPr>
            <a:picLocks noChangeAspect="1"/>
          </p:cNvPicPr>
          <p:nvPr/>
        </p:nvPicPr>
        <p:blipFill>
          <a:blip r:embed="rId4"/>
          <a:stretch>
            <a:fillRect/>
          </a:stretch>
        </p:blipFill>
        <p:spPr>
          <a:xfrm>
            <a:off x="9432669" y="5314189"/>
            <a:ext cx="492875" cy="232590"/>
          </a:xfrm>
          <a:prstGeom prst="rect">
            <a:avLst/>
          </a:prstGeom>
        </p:spPr>
      </p:pic>
      <p:pic>
        <p:nvPicPr>
          <p:cNvPr id="402" name="Picture 401">
            <a:extLst>
              <a:ext uri="{FF2B5EF4-FFF2-40B4-BE49-F238E27FC236}">
                <a16:creationId xmlns:a16="http://schemas.microsoft.com/office/drawing/2014/main" id="{89CDAE63-621E-4EF7-8D74-3EA8F7E21E8D}"/>
              </a:ext>
            </a:extLst>
          </p:cNvPr>
          <p:cNvPicPr>
            <a:picLocks noChangeAspect="1"/>
          </p:cNvPicPr>
          <p:nvPr/>
        </p:nvPicPr>
        <p:blipFill>
          <a:blip r:embed="rId4"/>
          <a:stretch>
            <a:fillRect/>
          </a:stretch>
        </p:blipFill>
        <p:spPr>
          <a:xfrm>
            <a:off x="9432669" y="5526621"/>
            <a:ext cx="492875" cy="232590"/>
          </a:xfrm>
          <a:prstGeom prst="rect">
            <a:avLst/>
          </a:prstGeom>
        </p:spPr>
      </p:pic>
      <p:pic>
        <p:nvPicPr>
          <p:cNvPr id="403" name="Picture 402">
            <a:extLst>
              <a:ext uri="{FF2B5EF4-FFF2-40B4-BE49-F238E27FC236}">
                <a16:creationId xmlns:a16="http://schemas.microsoft.com/office/drawing/2014/main" id="{C1AE20F8-3C1D-4ACB-B766-CD4EEF340EE0}"/>
              </a:ext>
            </a:extLst>
          </p:cNvPr>
          <p:cNvPicPr>
            <a:picLocks noChangeAspect="1"/>
          </p:cNvPicPr>
          <p:nvPr/>
        </p:nvPicPr>
        <p:blipFill>
          <a:blip r:embed="rId4"/>
          <a:stretch>
            <a:fillRect/>
          </a:stretch>
        </p:blipFill>
        <p:spPr>
          <a:xfrm>
            <a:off x="9432669" y="5739053"/>
            <a:ext cx="492875" cy="232590"/>
          </a:xfrm>
          <a:prstGeom prst="rect">
            <a:avLst/>
          </a:prstGeom>
        </p:spPr>
      </p:pic>
      <p:pic>
        <p:nvPicPr>
          <p:cNvPr id="404" name="Picture 403">
            <a:extLst>
              <a:ext uri="{FF2B5EF4-FFF2-40B4-BE49-F238E27FC236}">
                <a16:creationId xmlns:a16="http://schemas.microsoft.com/office/drawing/2014/main" id="{CA0190FB-8919-4895-A28D-338A079F1033}"/>
              </a:ext>
            </a:extLst>
          </p:cNvPr>
          <p:cNvPicPr>
            <a:picLocks noChangeAspect="1"/>
          </p:cNvPicPr>
          <p:nvPr/>
        </p:nvPicPr>
        <p:blipFill>
          <a:blip r:embed="rId4"/>
          <a:stretch>
            <a:fillRect/>
          </a:stretch>
        </p:blipFill>
        <p:spPr>
          <a:xfrm>
            <a:off x="9432669" y="5951486"/>
            <a:ext cx="492875" cy="232590"/>
          </a:xfrm>
          <a:prstGeom prst="rect">
            <a:avLst/>
          </a:prstGeom>
        </p:spPr>
      </p:pic>
      <p:cxnSp>
        <p:nvCxnSpPr>
          <p:cNvPr id="405" name="Straight Connector 404">
            <a:extLst>
              <a:ext uri="{FF2B5EF4-FFF2-40B4-BE49-F238E27FC236}">
                <a16:creationId xmlns:a16="http://schemas.microsoft.com/office/drawing/2014/main" id="{1B6449CB-97F2-4CD9-981F-FBDDAC870F08}"/>
              </a:ext>
            </a:extLst>
          </p:cNvPr>
          <p:cNvCxnSpPr>
            <a:cxnSpLocks/>
          </p:cNvCxnSpPr>
          <p:nvPr/>
        </p:nvCxnSpPr>
        <p:spPr>
          <a:xfrm>
            <a:off x="10201204" y="5164890"/>
            <a:ext cx="0" cy="951378"/>
          </a:xfrm>
          <a:prstGeom prst="line">
            <a:avLst/>
          </a:prstGeom>
          <a:noFill/>
          <a:ln w="19050" cap="flat" cmpd="sng" algn="ctr">
            <a:solidFill>
              <a:sysClr val="windowText" lastClr="000000"/>
            </a:solidFill>
            <a:prstDash val="solid"/>
            <a:miter lim="800000"/>
          </a:ln>
          <a:effectLst/>
        </p:spPr>
      </p:cxnSp>
      <p:pic>
        <p:nvPicPr>
          <p:cNvPr id="406" name="Picture 405">
            <a:extLst>
              <a:ext uri="{FF2B5EF4-FFF2-40B4-BE49-F238E27FC236}">
                <a16:creationId xmlns:a16="http://schemas.microsoft.com/office/drawing/2014/main" id="{F1E8F9DE-14A1-474A-B3CC-D7B816767F6E}"/>
              </a:ext>
            </a:extLst>
          </p:cNvPr>
          <p:cNvPicPr>
            <a:picLocks noChangeAspect="1"/>
          </p:cNvPicPr>
          <p:nvPr/>
        </p:nvPicPr>
        <p:blipFill>
          <a:blip r:embed="rId4"/>
          <a:stretch>
            <a:fillRect/>
          </a:stretch>
        </p:blipFill>
        <p:spPr>
          <a:xfrm>
            <a:off x="9954767" y="5101757"/>
            <a:ext cx="492875" cy="232590"/>
          </a:xfrm>
          <a:prstGeom prst="rect">
            <a:avLst/>
          </a:prstGeom>
        </p:spPr>
      </p:pic>
      <p:pic>
        <p:nvPicPr>
          <p:cNvPr id="407" name="Picture 406">
            <a:extLst>
              <a:ext uri="{FF2B5EF4-FFF2-40B4-BE49-F238E27FC236}">
                <a16:creationId xmlns:a16="http://schemas.microsoft.com/office/drawing/2014/main" id="{4D6795B1-7645-4330-AB12-0F652B88518D}"/>
              </a:ext>
            </a:extLst>
          </p:cNvPr>
          <p:cNvPicPr>
            <a:picLocks noChangeAspect="1"/>
          </p:cNvPicPr>
          <p:nvPr/>
        </p:nvPicPr>
        <p:blipFill>
          <a:blip r:embed="rId4"/>
          <a:stretch>
            <a:fillRect/>
          </a:stretch>
        </p:blipFill>
        <p:spPr>
          <a:xfrm>
            <a:off x="9954767" y="5314189"/>
            <a:ext cx="492875" cy="232590"/>
          </a:xfrm>
          <a:prstGeom prst="rect">
            <a:avLst/>
          </a:prstGeom>
        </p:spPr>
      </p:pic>
      <p:pic>
        <p:nvPicPr>
          <p:cNvPr id="408" name="Picture 407">
            <a:extLst>
              <a:ext uri="{FF2B5EF4-FFF2-40B4-BE49-F238E27FC236}">
                <a16:creationId xmlns:a16="http://schemas.microsoft.com/office/drawing/2014/main" id="{805252EC-85E2-4AE2-954F-502B48DD134C}"/>
              </a:ext>
            </a:extLst>
          </p:cNvPr>
          <p:cNvPicPr>
            <a:picLocks noChangeAspect="1"/>
          </p:cNvPicPr>
          <p:nvPr/>
        </p:nvPicPr>
        <p:blipFill>
          <a:blip r:embed="rId4"/>
          <a:stretch>
            <a:fillRect/>
          </a:stretch>
        </p:blipFill>
        <p:spPr>
          <a:xfrm>
            <a:off x="9954767" y="5524284"/>
            <a:ext cx="492875" cy="232590"/>
          </a:xfrm>
          <a:prstGeom prst="rect">
            <a:avLst/>
          </a:prstGeom>
        </p:spPr>
      </p:pic>
      <p:pic>
        <p:nvPicPr>
          <p:cNvPr id="409" name="Picture 408">
            <a:extLst>
              <a:ext uri="{FF2B5EF4-FFF2-40B4-BE49-F238E27FC236}">
                <a16:creationId xmlns:a16="http://schemas.microsoft.com/office/drawing/2014/main" id="{9EFD69C9-85B8-4FD5-9AEB-883034498D4D}"/>
              </a:ext>
            </a:extLst>
          </p:cNvPr>
          <p:cNvPicPr>
            <a:picLocks noChangeAspect="1"/>
          </p:cNvPicPr>
          <p:nvPr/>
        </p:nvPicPr>
        <p:blipFill>
          <a:blip r:embed="rId4"/>
          <a:stretch>
            <a:fillRect/>
          </a:stretch>
        </p:blipFill>
        <p:spPr>
          <a:xfrm>
            <a:off x="9954767" y="5736716"/>
            <a:ext cx="492875" cy="232590"/>
          </a:xfrm>
          <a:prstGeom prst="rect">
            <a:avLst/>
          </a:prstGeom>
        </p:spPr>
      </p:pic>
      <p:pic>
        <p:nvPicPr>
          <p:cNvPr id="410" name="Picture 409">
            <a:extLst>
              <a:ext uri="{FF2B5EF4-FFF2-40B4-BE49-F238E27FC236}">
                <a16:creationId xmlns:a16="http://schemas.microsoft.com/office/drawing/2014/main" id="{D53974D4-5B69-4DCD-B3E0-DF72E76CA0B8}"/>
              </a:ext>
            </a:extLst>
          </p:cNvPr>
          <p:cNvPicPr>
            <a:picLocks noChangeAspect="1"/>
          </p:cNvPicPr>
          <p:nvPr/>
        </p:nvPicPr>
        <p:blipFill>
          <a:blip r:embed="rId4"/>
          <a:stretch>
            <a:fillRect/>
          </a:stretch>
        </p:blipFill>
        <p:spPr>
          <a:xfrm>
            <a:off x="9954767" y="5949149"/>
            <a:ext cx="492875" cy="232590"/>
          </a:xfrm>
          <a:prstGeom prst="rect">
            <a:avLst/>
          </a:prstGeom>
        </p:spPr>
      </p:pic>
      <p:sp>
        <p:nvSpPr>
          <p:cNvPr id="411" name="Rectangle 410">
            <a:extLst>
              <a:ext uri="{FF2B5EF4-FFF2-40B4-BE49-F238E27FC236}">
                <a16:creationId xmlns:a16="http://schemas.microsoft.com/office/drawing/2014/main" id="{B564FDA6-C182-445D-AC5C-231B9054F2B3}"/>
              </a:ext>
            </a:extLst>
          </p:cNvPr>
          <p:cNvSpPr/>
          <p:nvPr/>
        </p:nvSpPr>
        <p:spPr>
          <a:xfrm>
            <a:off x="10754471"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412" name="Straight Connector 411">
            <a:extLst>
              <a:ext uri="{FF2B5EF4-FFF2-40B4-BE49-F238E27FC236}">
                <a16:creationId xmlns:a16="http://schemas.microsoft.com/office/drawing/2014/main" id="{B18A5483-A5B8-499E-8E93-5654F0D2175B}"/>
              </a:ext>
            </a:extLst>
          </p:cNvPr>
          <p:cNvCxnSpPr>
            <a:cxnSpLocks/>
          </p:cNvCxnSpPr>
          <p:nvPr/>
        </p:nvCxnSpPr>
        <p:spPr>
          <a:xfrm>
            <a:off x="11113811" y="5164890"/>
            <a:ext cx="0" cy="951378"/>
          </a:xfrm>
          <a:prstGeom prst="line">
            <a:avLst/>
          </a:prstGeom>
          <a:noFill/>
          <a:ln w="19050" cap="flat" cmpd="sng" algn="ctr">
            <a:solidFill>
              <a:sysClr val="windowText" lastClr="000000"/>
            </a:solidFill>
            <a:prstDash val="solid"/>
            <a:miter lim="800000"/>
          </a:ln>
          <a:effectLst/>
        </p:spPr>
      </p:cxnSp>
      <p:pic>
        <p:nvPicPr>
          <p:cNvPr id="413" name="Picture 412">
            <a:extLst>
              <a:ext uri="{FF2B5EF4-FFF2-40B4-BE49-F238E27FC236}">
                <a16:creationId xmlns:a16="http://schemas.microsoft.com/office/drawing/2014/main" id="{76CD0EAB-61C1-448E-99A1-B076CA76AE6C}"/>
              </a:ext>
            </a:extLst>
          </p:cNvPr>
          <p:cNvPicPr>
            <a:picLocks noChangeAspect="1"/>
          </p:cNvPicPr>
          <p:nvPr/>
        </p:nvPicPr>
        <p:blipFill>
          <a:blip r:embed="rId4"/>
          <a:stretch>
            <a:fillRect/>
          </a:stretch>
        </p:blipFill>
        <p:spPr>
          <a:xfrm>
            <a:off x="10828752" y="5101757"/>
            <a:ext cx="492875" cy="232590"/>
          </a:xfrm>
          <a:prstGeom prst="rect">
            <a:avLst/>
          </a:prstGeom>
        </p:spPr>
      </p:pic>
      <p:pic>
        <p:nvPicPr>
          <p:cNvPr id="414" name="Picture 413">
            <a:extLst>
              <a:ext uri="{FF2B5EF4-FFF2-40B4-BE49-F238E27FC236}">
                <a16:creationId xmlns:a16="http://schemas.microsoft.com/office/drawing/2014/main" id="{44ABD2F6-92BE-43C7-82A5-BF64F9DB09CB}"/>
              </a:ext>
            </a:extLst>
          </p:cNvPr>
          <p:cNvPicPr>
            <a:picLocks noChangeAspect="1"/>
          </p:cNvPicPr>
          <p:nvPr/>
        </p:nvPicPr>
        <p:blipFill>
          <a:blip r:embed="rId4"/>
          <a:stretch>
            <a:fillRect/>
          </a:stretch>
        </p:blipFill>
        <p:spPr>
          <a:xfrm>
            <a:off x="10828752" y="5314189"/>
            <a:ext cx="492875" cy="232590"/>
          </a:xfrm>
          <a:prstGeom prst="rect">
            <a:avLst/>
          </a:prstGeom>
        </p:spPr>
      </p:pic>
      <p:pic>
        <p:nvPicPr>
          <p:cNvPr id="415" name="Picture 414">
            <a:extLst>
              <a:ext uri="{FF2B5EF4-FFF2-40B4-BE49-F238E27FC236}">
                <a16:creationId xmlns:a16="http://schemas.microsoft.com/office/drawing/2014/main" id="{D83DB5E8-5C1F-4497-962E-1B105F00EDB1}"/>
              </a:ext>
            </a:extLst>
          </p:cNvPr>
          <p:cNvPicPr>
            <a:picLocks noChangeAspect="1"/>
          </p:cNvPicPr>
          <p:nvPr/>
        </p:nvPicPr>
        <p:blipFill>
          <a:blip r:embed="rId4"/>
          <a:stretch>
            <a:fillRect/>
          </a:stretch>
        </p:blipFill>
        <p:spPr>
          <a:xfrm>
            <a:off x="10828752" y="5526621"/>
            <a:ext cx="492875" cy="232590"/>
          </a:xfrm>
          <a:prstGeom prst="rect">
            <a:avLst/>
          </a:prstGeom>
        </p:spPr>
      </p:pic>
      <p:pic>
        <p:nvPicPr>
          <p:cNvPr id="416" name="Picture 415">
            <a:extLst>
              <a:ext uri="{FF2B5EF4-FFF2-40B4-BE49-F238E27FC236}">
                <a16:creationId xmlns:a16="http://schemas.microsoft.com/office/drawing/2014/main" id="{49748570-561D-4971-B058-D28C6A755AE4}"/>
              </a:ext>
            </a:extLst>
          </p:cNvPr>
          <p:cNvPicPr>
            <a:picLocks noChangeAspect="1"/>
          </p:cNvPicPr>
          <p:nvPr/>
        </p:nvPicPr>
        <p:blipFill>
          <a:blip r:embed="rId4"/>
          <a:stretch>
            <a:fillRect/>
          </a:stretch>
        </p:blipFill>
        <p:spPr>
          <a:xfrm>
            <a:off x="10828752" y="5739053"/>
            <a:ext cx="492875" cy="232590"/>
          </a:xfrm>
          <a:prstGeom prst="rect">
            <a:avLst/>
          </a:prstGeom>
        </p:spPr>
      </p:pic>
      <p:pic>
        <p:nvPicPr>
          <p:cNvPr id="417" name="Picture 416">
            <a:extLst>
              <a:ext uri="{FF2B5EF4-FFF2-40B4-BE49-F238E27FC236}">
                <a16:creationId xmlns:a16="http://schemas.microsoft.com/office/drawing/2014/main" id="{CC88E28B-D157-4F05-8B52-A063A4469031}"/>
              </a:ext>
            </a:extLst>
          </p:cNvPr>
          <p:cNvPicPr>
            <a:picLocks noChangeAspect="1"/>
          </p:cNvPicPr>
          <p:nvPr/>
        </p:nvPicPr>
        <p:blipFill>
          <a:blip r:embed="rId4"/>
          <a:stretch>
            <a:fillRect/>
          </a:stretch>
        </p:blipFill>
        <p:spPr>
          <a:xfrm>
            <a:off x="10828752" y="5951486"/>
            <a:ext cx="492875" cy="232590"/>
          </a:xfrm>
          <a:prstGeom prst="rect">
            <a:avLst/>
          </a:prstGeom>
        </p:spPr>
      </p:pic>
      <p:cxnSp>
        <p:nvCxnSpPr>
          <p:cNvPr id="418" name="Straight Connector 417">
            <a:extLst>
              <a:ext uri="{FF2B5EF4-FFF2-40B4-BE49-F238E27FC236}">
                <a16:creationId xmlns:a16="http://schemas.microsoft.com/office/drawing/2014/main" id="{11F07689-47F8-4D9F-BAC6-D73E90924AA7}"/>
              </a:ext>
            </a:extLst>
          </p:cNvPr>
          <p:cNvCxnSpPr>
            <a:cxnSpLocks/>
          </p:cNvCxnSpPr>
          <p:nvPr/>
        </p:nvCxnSpPr>
        <p:spPr>
          <a:xfrm>
            <a:off x="11597287" y="5164890"/>
            <a:ext cx="0" cy="951378"/>
          </a:xfrm>
          <a:prstGeom prst="line">
            <a:avLst/>
          </a:prstGeom>
          <a:noFill/>
          <a:ln w="19050" cap="flat" cmpd="sng" algn="ctr">
            <a:solidFill>
              <a:sysClr val="windowText" lastClr="000000"/>
            </a:solidFill>
            <a:prstDash val="solid"/>
            <a:miter lim="800000"/>
          </a:ln>
          <a:effectLst/>
        </p:spPr>
      </p:cxnSp>
      <p:pic>
        <p:nvPicPr>
          <p:cNvPr id="419" name="Picture 418">
            <a:extLst>
              <a:ext uri="{FF2B5EF4-FFF2-40B4-BE49-F238E27FC236}">
                <a16:creationId xmlns:a16="http://schemas.microsoft.com/office/drawing/2014/main" id="{58130588-45DA-4965-BCBF-3435B29B51D9}"/>
              </a:ext>
            </a:extLst>
          </p:cNvPr>
          <p:cNvPicPr>
            <a:picLocks noChangeAspect="1"/>
          </p:cNvPicPr>
          <p:nvPr/>
        </p:nvPicPr>
        <p:blipFill>
          <a:blip r:embed="rId4"/>
          <a:stretch>
            <a:fillRect/>
          </a:stretch>
        </p:blipFill>
        <p:spPr>
          <a:xfrm>
            <a:off x="11350850" y="5101757"/>
            <a:ext cx="492875" cy="232590"/>
          </a:xfrm>
          <a:prstGeom prst="rect">
            <a:avLst/>
          </a:prstGeom>
        </p:spPr>
      </p:pic>
      <p:pic>
        <p:nvPicPr>
          <p:cNvPr id="420" name="Picture 419">
            <a:extLst>
              <a:ext uri="{FF2B5EF4-FFF2-40B4-BE49-F238E27FC236}">
                <a16:creationId xmlns:a16="http://schemas.microsoft.com/office/drawing/2014/main" id="{5DCA733A-3534-40C9-AE97-26A8FBD7FDEE}"/>
              </a:ext>
            </a:extLst>
          </p:cNvPr>
          <p:cNvPicPr>
            <a:picLocks noChangeAspect="1"/>
          </p:cNvPicPr>
          <p:nvPr/>
        </p:nvPicPr>
        <p:blipFill>
          <a:blip r:embed="rId4"/>
          <a:stretch>
            <a:fillRect/>
          </a:stretch>
        </p:blipFill>
        <p:spPr>
          <a:xfrm>
            <a:off x="11350850" y="5314189"/>
            <a:ext cx="492875" cy="232590"/>
          </a:xfrm>
          <a:prstGeom prst="rect">
            <a:avLst/>
          </a:prstGeom>
        </p:spPr>
      </p:pic>
      <p:pic>
        <p:nvPicPr>
          <p:cNvPr id="421" name="Picture 420">
            <a:extLst>
              <a:ext uri="{FF2B5EF4-FFF2-40B4-BE49-F238E27FC236}">
                <a16:creationId xmlns:a16="http://schemas.microsoft.com/office/drawing/2014/main" id="{EC30168B-1424-4756-A09B-E4B07F4B50DA}"/>
              </a:ext>
            </a:extLst>
          </p:cNvPr>
          <p:cNvPicPr>
            <a:picLocks noChangeAspect="1"/>
          </p:cNvPicPr>
          <p:nvPr/>
        </p:nvPicPr>
        <p:blipFill>
          <a:blip r:embed="rId4"/>
          <a:stretch>
            <a:fillRect/>
          </a:stretch>
        </p:blipFill>
        <p:spPr>
          <a:xfrm>
            <a:off x="11350850" y="5524284"/>
            <a:ext cx="492875" cy="232590"/>
          </a:xfrm>
          <a:prstGeom prst="rect">
            <a:avLst/>
          </a:prstGeom>
        </p:spPr>
      </p:pic>
      <p:pic>
        <p:nvPicPr>
          <p:cNvPr id="422" name="Picture 421">
            <a:extLst>
              <a:ext uri="{FF2B5EF4-FFF2-40B4-BE49-F238E27FC236}">
                <a16:creationId xmlns:a16="http://schemas.microsoft.com/office/drawing/2014/main" id="{7CFAB523-DD29-446E-940D-9EB4DF2B6145}"/>
              </a:ext>
            </a:extLst>
          </p:cNvPr>
          <p:cNvPicPr>
            <a:picLocks noChangeAspect="1"/>
          </p:cNvPicPr>
          <p:nvPr/>
        </p:nvPicPr>
        <p:blipFill>
          <a:blip r:embed="rId4"/>
          <a:stretch>
            <a:fillRect/>
          </a:stretch>
        </p:blipFill>
        <p:spPr>
          <a:xfrm>
            <a:off x="11350850" y="5736716"/>
            <a:ext cx="492875" cy="232590"/>
          </a:xfrm>
          <a:prstGeom prst="rect">
            <a:avLst/>
          </a:prstGeom>
        </p:spPr>
      </p:pic>
      <p:pic>
        <p:nvPicPr>
          <p:cNvPr id="423" name="Picture 422">
            <a:extLst>
              <a:ext uri="{FF2B5EF4-FFF2-40B4-BE49-F238E27FC236}">
                <a16:creationId xmlns:a16="http://schemas.microsoft.com/office/drawing/2014/main" id="{571A9178-3B6A-4E2E-B9CA-D9EE4D646E48}"/>
              </a:ext>
            </a:extLst>
          </p:cNvPr>
          <p:cNvPicPr>
            <a:picLocks noChangeAspect="1"/>
          </p:cNvPicPr>
          <p:nvPr/>
        </p:nvPicPr>
        <p:blipFill>
          <a:blip r:embed="rId4"/>
          <a:stretch>
            <a:fillRect/>
          </a:stretch>
        </p:blipFill>
        <p:spPr>
          <a:xfrm>
            <a:off x="11350850" y="5949149"/>
            <a:ext cx="492875" cy="232590"/>
          </a:xfrm>
          <a:prstGeom prst="rect">
            <a:avLst/>
          </a:prstGeom>
        </p:spPr>
      </p:pic>
      <p:sp>
        <p:nvSpPr>
          <p:cNvPr id="424" name="TextBox 423">
            <a:extLst>
              <a:ext uri="{FF2B5EF4-FFF2-40B4-BE49-F238E27FC236}">
                <a16:creationId xmlns:a16="http://schemas.microsoft.com/office/drawing/2014/main" id="{2FBA691B-33B3-43C5-BA05-DFBE99A04BD6}"/>
              </a:ext>
            </a:extLst>
          </p:cNvPr>
          <p:cNvSpPr txBox="1"/>
          <p:nvPr/>
        </p:nvSpPr>
        <p:spPr>
          <a:xfrm>
            <a:off x="4279983" y="3329843"/>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sp>
        <p:nvSpPr>
          <p:cNvPr id="3" name="Date Placeholder 2">
            <a:extLst>
              <a:ext uri="{FF2B5EF4-FFF2-40B4-BE49-F238E27FC236}">
                <a16:creationId xmlns:a16="http://schemas.microsoft.com/office/drawing/2014/main" id="{EA022D7B-1B22-B141-BE24-71A73210BD7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B070E47-4FC6-1245-B4AB-7392488D9846}"/>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16212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par>
                                <p:cTn id="8" presetID="10" presetClass="entr" presetSubtype="0"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1000"/>
                                        <p:tgtEl>
                                          <p:spTgt spid="185"/>
                                        </p:tgtEl>
                                      </p:cBhvr>
                                    </p:animEffect>
                                  </p:childTnLst>
                                </p:cTn>
                              </p:par>
                              <p:par>
                                <p:cTn id="14" presetID="10" presetClass="entr" presetSubtype="0" fill="hold" nodeType="withEffect">
                                  <p:stCondLst>
                                    <p:cond delay="0"/>
                                  </p:stCondLst>
                                  <p:childTnLst>
                                    <p:set>
                                      <p:cBhvr>
                                        <p:cTn id="15" dur="1" fill="hold">
                                          <p:stCondLst>
                                            <p:cond delay="0"/>
                                          </p:stCondLst>
                                        </p:cTn>
                                        <p:tgtEl>
                                          <p:spTgt spid="186"/>
                                        </p:tgtEl>
                                        <p:attrNameLst>
                                          <p:attrName>style.visibility</p:attrName>
                                        </p:attrNameLst>
                                      </p:cBhvr>
                                      <p:to>
                                        <p:strVal val="visible"/>
                                      </p:to>
                                    </p:set>
                                    <p:animEffect transition="in" filter="fade">
                                      <p:cBhvr>
                                        <p:cTn id="16" dur="1000"/>
                                        <p:tgtEl>
                                          <p:spTgt spid="186"/>
                                        </p:tgtEl>
                                      </p:cBhvr>
                                    </p:animEffect>
                                  </p:childTnLst>
                                </p:cTn>
                              </p:par>
                              <p:par>
                                <p:cTn id="17" presetID="10" presetClass="entr" presetSubtype="0" fill="hold" nodeType="withEffect">
                                  <p:stCondLst>
                                    <p:cond delay="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1000"/>
                                        <p:tgtEl>
                                          <p:spTgt spid="187"/>
                                        </p:tgtEl>
                                      </p:cBhvr>
                                    </p:animEffect>
                                  </p:childTnLst>
                                </p:cTn>
                              </p:par>
                              <p:par>
                                <p:cTn id="20" presetID="10" presetClass="entr" presetSubtype="0" fill="hold" nodeType="with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1000"/>
                                        <p:tgtEl>
                                          <p:spTgt spid="188"/>
                                        </p:tgtEl>
                                      </p:cBhvr>
                                    </p:animEffect>
                                  </p:childTnLst>
                                </p:cTn>
                              </p:par>
                              <p:par>
                                <p:cTn id="23" presetID="10" presetClass="entr" presetSubtype="0" fill="hold" nodeType="withEffect">
                                  <p:stCondLst>
                                    <p:cond delay="0"/>
                                  </p:stCondLst>
                                  <p:childTnLst>
                                    <p:set>
                                      <p:cBhvr>
                                        <p:cTn id="24" dur="1" fill="hold">
                                          <p:stCondLst>
                                            <p:cond delay="0"/>
                                          </p:stCondLst>
                                        </p:cTn>
                                        <p:tgtEl>
                                          <p:spTgt spid="189"/>
                                        </p:tgtEl>
                                        <p:attrNameLst>
                                          <p:attrName>style.visibility</p:attrName>
                                        </p:attrNameLst>
                                      </p:cBhvr>
                                      <p:to>
                                        <p:strVal val="visible"/>
                                      </p:to>
                                    </p:set>
                                    <p:animEffect transition="in" filter="fade">
                                      <p:cBhvr>
                                        <p:cTn id="25" dur="1000"/>
                                        <p:tgtEl>
                                          <p:spTgt spid="189"/>
                                        </p:tgtEl>
                                      </p:cBhvr>
                                    </p:animEffect>
                                  </p:childTnLst>
                                </p:cTn>
                              </p:par>
                              <p:par>
                                <p:cTn id="26" presetID="10"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fade">
                                      <p:cBhvr>
                                        <p:cTn id="28" dur="1000"/>
                                        <p:tgtEl>
                                          <p:spTgt spid="190"/>
                                        </p:tgtEl>
                                      </p:cBhvr>
                                    </p:animEffect>
                                  </p:childTnLst>
                                </p:cTn>
                              </p:par>
                              <p:par>
                                <p:cTn id="29" presetID="10" presetClass="entr" presetSubtype="0" fill="hold" nodeType="with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fade">
                                      <p:cBhvr>
                                        <p:cTn id="31" dur="1000"/>
                                        <p:tgtEl>
                                          <p:spTgt spid="191"/>
                                        </p:tgtEl>
                                      </p:cBhvr>
                                    </p:animEffect>
                                  </p:childTnLst>
                                </p:cTn>
                              </p:par>
                              <p:par>
                                <p:cTn id="32" presetID="10" presetClass="entr" presetSubtype="0" fill="hold" nodeType="withEffect">
                                  <p:stCondLst>
                                    <p:cond delay="0"/>
                                  </p:stCondLst>
                                  <p:childTnLst>
                                    <p:set>
                                      <p:cBhvr>
                                        <p:cTn id="33" dur="1" fill="hold">
                                          <p:stCondLst>
                                            <p:cond delay="0"/>
                                          </p:stCondLst>
                                        </p:cTn>
                                        <p:tgtEl>
                                          <p:spTgt spid="192"/>
                                        </p:tgtEl>
                                        <p:attrNameLst>
                                          <p:attrName>style.visibility</p:attrName>
                                        </p:attrNameLst>
                                      </p:cBhvr>
                                      <p:to>
                                        <p:strVal val="visible"/>
                                      </p:to>
                                    </p:set>
                                    <p:animEffect transition="in" filter="fade">
                                      <p:cBhvr>
                                        <p:cTn id="34" dur="1000"/>
                                        <p:tgtEl>
                                          <p:spTgt spid="192"/>
                                        </p:tgtEl>
                                      </p:cBhvr>
                                    </p:animEffect>
                                  </p:childTnLst>
                                </p:cTn>
                              </p:par>
                              <p:par>
                                <p:cTn id="35" presetID="10" presetClass="entr" presetSubtype="0" fill="hold" nodeType="with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fade">
                                      <p:cBhvr>
                                        <p:cTn id="37" dur="1000"/>
                                        <p:tgtEl>
                                          <p:spTgt spid="193"/>
                                        </p:tgtEl>
                                      </p:cBhvr>
                                    </p:animEffect>
                                  </p:childTnLst>
                                </p:cTn>
                              </p:par>
                              <p:par>
                                <p:cTn id="38" presetID="10" presetClass="entr" presetSubtype="0" fill="hold" nodeType="withEffect">
                                  <p:stCondLst>
                                    <p:cond delay="0"/>
                                  </p:stCondLst>
                                  <p:childTnLst>
                                    <p:set>
                                      <p:cBhvr>
                                        <p:cTn id="39" dur="1" fill="hold">
                                          <p:stCondLst>
                                            <p:cond delay="0"/>
                                          </p:stCondLst>
                                        </p:cTn>
                                        <p:tgtEl>
                                          <p:spTgt spid="195"/>
                                        </p:tgtEl>
                                        <p:attrNameLst>
                                          <p:attrName>style.visibility</p:attrName>
                                        </p:attrNameLst>
                                      </p:cBhvr>
                                      <p:to>
                                        <p:strVal val="visible"/>
                                      </p:to>
                                    </p:set>
                                    <p:animEffect transition="in" filter="fade">
                                      <p:cBhvr>
                                        <p:cTn id="40" dur="1000"/>
                                        <p:tgtEl>
                                          <p:spTgt spid="195"/>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29"/>
                                        </p:tgtEl>
                                        <p:attrNameLst>
                                          <p:attrName>style.visibility</p:attrName>
                                        </p:attrNameLst>
                                      </p:cBhvr>
                                      <p:to>
                                        <p:strVal val="visible"/>
                                      </p:to>
                                    </p:set>
                                    <p:animEffect transition="in" filter="fade">
                                      <p:cBhvr>
                                        <p:cTn id="44" dur="1000"/>
                                        <p:tgtEl>
                                          <p:spTgt spid="2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1"/>
                                        </p:tgtEl>
                                        <p:attrNameLst>
                                          <p:attrName>style.visibility</p:attrName>
                                        </p:attrNameLst>
                                      </p:cBhvr>
                                      <p:to>
                                        <p:strVal val="visible"/>
                                      </p:to>
                                    </p:set>
                                    <p:animEffect transition="in" filter="fade">
                                      <p:cBhvr>
                                        <p:cTn id="47" dur="1000"/>
                                        <p:tgtEl>
                                          <p:spTgt spid="2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3"/>
                                        </p:tgtEl>
                                        <p:attrNameLst>
                                          <p:attrName>style.visibility</p:attrName>
                                        </p:attrNameLst>
                                      </p:cBhvr>
                                      <p:to>
                                        <p:strVal val="visible"/>
                                      </p:to>
                                    </p:set>
                                    <p:animEffect transition="in" filter="fade">
                                      <p:cBhvr>
                                        <p:cTn id="50" dur="1000"/>
                                        <p:tgtEl>
                                          <p:spTgt spid="2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5"/>
                                        </p:tgtEl>
                                        <p:attrNameLst>
                                          <p:attrName>style.visibility</p:attrName>
                                        </p:attrNameLst>
                                      </p:cBhvr>
                                      <p:to>
                                        <p:strVal val="visible"/>
                                      </p:to>
                                    </p:set>
                                    <p:animEffect transition="in" filter="fade">
                                      <p:cBhvr>
                                        <p:cTn id="53" dur="1000"/>
                                        <p:tgtEl>
                                          <p:spTgt spid="235"/>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99"/>
                                        </p:tgtEl>
                                        <p:attrNameLst>
                                          <p:attrName>style.visibility</p:attrName>
                                        </p:attrNameLst>
                                      </p:cBhvr>
                                      <p:to>
                                        <p:strVal val="visible"/>
                                      </p:to>
                                    </p:set>
                                    <p:animEffect transition="in" filter="fade">
                                      <p:cBhvr>
                                        <p:cTn id="57" dur="1000"/>
                                        <p:tgtEl>
                                          <p:spTgt spid="199"/>
                                        </p:tgtEl>
                                      </p:cBhvr>
                                    </p:animEffect>
                                  </p:childTnLst>
                                </p:cTn>
                              </p:par>
                              <p:par>
                                <p:cTn id="58" presetID="10" presetClass="entr" presetSubtype="0" fill="hold" nodeType="withEffect">
                                  <p:stCondLst>
                                    <p:cond delay="0"/>
                                  </p:stCondLst>
                                  <p:childTnLst>
                                    <p:set>
                                      <p:cBhvr>
                                        <p:cTn id="59" dur="1" fill="hold">
                                          <p:stCondLst>
                                            <p:cond delay="0"/>
                                          </p:stCondLst>
                                        </p:cTn>
                                        <p:tgtEl>
                                          <p:spTgt spid="201"/>
                                        </p:tgtEl>
                                        <p:attrNameLst>
                                          <p:attrName>style.visibility</p:attrName>
                                        </p:attrNameLst>
                                      </p:cBhvr>
                                      <p:to>
                                        <p:strVal val="visible"/>
                                      </p:to>
                                    </p:set>
                                    <p:animEffect transition="in" filter="fade">
                                      <p:cBhvr>
                                        <p:cTn id="60" dur="1000"/>
                                        <p:tgtEl>
                                          <p:spTgt spid="201"/>
                                        </p:tgtEl>
                                      </p:cBhvr>
                                    </p:animEffect>
                                  </p:childTnLst>
                                </p:cTn>
                              </p:par>
                              <p:par>
                                <p:cTn id="61" presetID="10" presetClass="entr" presetSubtype="0" fill="hold" nodeType="withEffect">
                                  <p:stCondLst>
                                    <p:cond delay="0"/>
                                  </p:stCondLst>
                                  <p:childTnLst>
                                    <p:set>
                                      <p:cBhvr>
                                        <p:cTn id="62" dur="1" fill="hold">
                                          <p:stCondLst>
                                            <p:cond delay="0"/>
                                          </p:stCondLst>
                                        </p:cTn>
                                        <p:tgtEl>
                                          <p:spTgt spid="203"/>
                                        </p:tgtEl>
                                        <p:attrNameLst>
                                          <p:attrName>style.visibility</p:attrName>
                                        </p:attrNameLst>
                                      </p:cBhvr>
                                      <p:to>
                                        <p:strVal val="visible"/>
                                      </p:to>
                                    </p:set>
                                    <p:animEffect transition="in" filter="fade">
                                      <p:cBhvr>
                                        <p:cTn id="63" dur="1000"/>
                                        <p:tgtEl>
                                          <p:spTgt spid="203"/>
                                        </p:tgtEl>
                                      </p:cBhvr>
                                    </p:animEffect>
                                  </p:childTnLst>
                                </p:cTn>
                              </p:par>
                              <p:par>
                                <p:cTn id="64" presetID="10" presetClass="entr" presetSubtype="0" fill="hold" nodeType="withEffect">
                                  <p:stCondLst>
                                    <p:cond delay="0"/>
                                  </p:stCondLst>
                                  <p:childTnLst>
                                    <p:set>
                                      <p:cBhvr>
                                        <p:cTn id="65" dur="1" fill="hold">
                                          <p:stCondLst>
                                            <p:cond delay="0"/>
                                          </p:stCondLst>
                                        </p:cTn>
                                        <p:tgtEl>
                                          <p:spTgt spid="205"/>
                                        </p:tgtEl>
                                        <p:attrNameLst>
                                          <p:attrName>style.visibility</p:attrName>
                                        </p:attrNameLst>
                                      </p:cBhvr>
                                      <p:to>
                                        <p:strVal val="visible"/>
                                      </p:to>
                                    </p:set>
                                    <p:animEffect transition="in" filter="fade">
                                      <p:cBhvr>
                                        <p:cTn id="66" dur="1000"/>
                                        <p:tgtEl>
                                          <p:spTgt spid="205"/>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238"/>
                                        </p:tgtEl>
                                        <p:attrNameLst>
                                          <p:attrName>style.visibility</p:attrName>
                                        </p:attrNameLst>
                                      </p:cBhvr>
                                      <p:to>
                                        <p:strVal val="visible"/>
                                      </p:to>
                                    </p:set>
                                    <p:animEffect transition="in" filter="fade">
                                      <p:cBhvr>
                                        <p:cTn id="70" dur="1000"/>
                                        <p:tgtEl>
                                          <p:spTgt spid="2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4"/>
                                        </p:tgtEl>
                                        <p:attrNameLst>
                                          <p:attrName>style.visibility</p:attrName>
                                        </p:attrNameLst>
                                      </p:cBhvr>
                                      <p:to>
                                        <p:strVal val="visible"/>
                                      </p:to>
                                    </p:set>
                                    <p:animEffect transition="in" filter="fade">
                                      <p:cBhvr>
                                        <p:cTn id="73" dur="1000"/>
                                        <p:tgtEl>
                                          <p:spTgt spid="424"/>
                                        </p:tgtEl>
                                      </p:cBhvr>
                                    </p:animEffect>
                                  </p:childTnLst>
                                </p:cTn>
                              </p:par>
                            </p:childTnLst>
                          </p:cTn>
                        </p:par>
                        <p:par>
                          <p:cTn id="74" fill="hold">
                            <p:stCondLst>
                              <p:cond delay="4000"/>
                            </p:stCondLst>
                            <p:childTnLst>
                              <p:par>
                                <p:cTn id="75" presetID="10" presetClass="entr" presetSubtype="0" fill="hold"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1000"/>
                                        <p:tgtEl>
                                          <p:spTgt spid="207"/>
                                        </p:tgtEl>
                                      </p:cBhvr>
                                    </p:animEffect>
                                  </p:childTnLst>
                                </p:cTn>
                              </p:par>
                              <p:par>
                                <p:cTn id="78" presetID="10" presetClass="entr" presetSubtype="0" fill="hold" nodeType="withEffect">
                                  <p:stCondLst>
                                    <p:cond delay="0"/>
                                  </p:stCondLst>
                                  <p:childTnLst>
                                    <p:set>
                                      <p:cBhvr>
                                        <p:cTn id="79" dur="1" fill="hold">
                                          <p:stCondLst>
                                            <p:cond delay="0"/>
                                          </p:stCondLst>
                                        </p:cTn>
                                        <p:tgtEl>
                                          <p:spTgt spid="241"/>
                                        </p:tgtEl>
                                        <p:attrNameLst>
                                          <p:attrName>style.visibility</p:attrName>
                                        </p:attrNameLst>
                                      </p:cBhvr>
                                      <p:to>
                                        <p:strVal val="visible"/>
                                      </p:to>
                                    </p:set>
                                    <p:animEffect transition="in" filter="fade">
                                      <p:cBhvr>
                                        <p:cTn id="80" dur="1000"/>
                                        <p:tgtEl>
                                          <p:spTgt spid="241"/>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240"/>
                                        </p:tgtEl>
                                        <p:attrNameLst>
                                          <p:attrName>style.visibility</p:attrName>
                                        </p:attrNameLst>
                                      </p:cBhvr>
                                      <p:to>
                                        <p:strVal val="visible"/>
                                      </p:to>
                                    </p:set>
                                    <p:animEffect transition="in" filter="fade">
                                      <p:cBhvr>
                                        <p:cTn id="84" dur="1000"/>
                                        <p:tgtEl>
                                          <p:spTgt spid="2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26"/>
                                        </p:tgtEl>
                                        <p:attrNameLst>
                                          <p:attrName>style.visibility</p:attrName>
                                        </p:attrNameLst>
                                      </p:cBhvr>
                                      <p:to>
                                        <p:strVal val="visible"/>
                                      </p:to>
                                    </p:set>
                                    <p:animEffect transition="in" filter="fade">
                                      <p:cBhvr>
                                        <p:cTn id="89" dur="1000"/>
                                        <p:tgtEl>
                                          <p:spTgt spid="226"/>
                                        </p:tgtEl>
                                      </p:cBhvr>
                                    </p:animEffect>
                                  </p:childTnLst>
                                </p:cTn>
                              </p:par>
                              <p:par>
                                <p:cTn id="90" presetID="10" presetClass="entr" presetSubtype="0" fill="hold" nodeType="withEffect">
                                  <p:stCondLst>
                                    <p:cond delay="0"/>
                                  </p:stCondLst>
                                  <p:childTnLst>
                                    <p:set>
                                      <p:cBhvr>
                                        <p:cTn id="91" dur="1" fill="hold">
                                          <p:stCondLst>
                                            <p:cond delay="0"/>
                                          </p:stCondLst>
                                        </p:cTn>
                                        <p:tgtEl>
                                          <p:spTgt spid="225"/>
                                        </p:tgtEl>
                                        <p:attrNameLst>
                                          <p:attrName>style.visibility</p:attrName>
                                        </p:attrNameLst>
                                      </p:cBhvr>
                                      <p:to>
                                        <p:strVal val="visible"/>
                                      </p:to>
                                    </p:set>
                                    <p:animEffect transition="in" filter="fade">
                                      <p:cBhvr>
                                        <p:cTn id="92" dur="1000"/>
                                        <p:tgtEl>
                                          <p:spTgt spid="225"/>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221"/>
                                        </p:tgtEl>
                                        <p:attrNameLst>
                                          <p:attrName>style.visibility</p:attrName>
                                        </p:attrNameLst>
                                      </p:cBhvr>
                                      <p:to>
                                        <p:strVal val="visible"/>
                                      </p:to>
                                    </p:set>
                                    <p:animEffect transition="in" filter="fade">
                                      <p:cBhvr>
                                        <p:cTn id="96" dur="1000"/>
                                        <p:tgtEl>
                                          <p:spTgt spid="221"/>
                                        </p:tgtEl>
                                      </p:cBhvr>
                                    </p:animEffect>
                                  </p:childTnLst>
                                </p:cTn>
                              </p:par>
                              <p:par>
                                <p:cTn id="97" presetID="10" presetClass="entr" presetSubtype="0" fill="hold" nodeType="withEffect">
                                  <p:stCondLst>
                                    <p:cond delay="0"/>
                                  </p:stCondLst>
                                  <p:childTnLst>
                                    <p:set>
                                      <p:cBhvr>
                                        <p:cTn id="98" dur="1" fill="hold">
                                          <p:stCondLst>
                                            <p:cond delay="0"/>
                                          </p:stCondLst>
                                        </p:cTn>
                                        <p:tgtEl>
                                          <p:spTgt spid="222"/>
                                        </p:tgtEl>
                                        <p:attrNameLst>
                                          <p:attrName>style.visibility</p:attrName>
                                        </p:attrNameLst>
                                      </p:cBhvr>
                                      <p:to>
                                        <p:strVal val="visible"/>
                                      </p:to>
                                    </p:set>
                                    <p:animEffect transition="in" filter="fade">
                                      <p:cBhvr>
                                        <p:cTn id="99" dur="1000"/>
                                        <p:tgtEl>
                                          <p:spTgt spid="222"/>
                                        </p:tgtEl>
                                      </p:cBhvr>
                                    </p:animEffect>
                                  </p:childTnLst>
                                </p:cTn>
                              </p:par>
                              <p:par>
                                <p:cTn id="100" presetID="10" presetClass="entr" presetSubtype="0" fill="hold" nodeType="withEffect">
                                  <p:stCondLst>
                                    <p:cond delay="0"/>
                                  </p:stCondLst>
                                  <p:childTnLst>
                                    <p:set>
                                      <p:cBhvr>
                                        <p:cTn id="101" dur="1" fill="hold">
                                          <p:stCondLst>
                                            <p:cond delay="0"/>
                                          </p:stCondLst>
                                        </p:cTn>
                                        <p:tgtEl>
                                          <p:spTgt spid="223"/>
                                        </p:tgtEl>
                                        <p:attrNameLst>
                                          <p:attrName>style.visibility</p:attrName>
                                        </p:attrNameLst>
                                      </p:cBhvr>
                                      <p:to>
                                        <p:strVal val="visible"/>
                                      </p:to>
                                    </p:set>
                                    <p:animEffect transition="in" filter="fade">
                                      <p:cBhvr>
                                        <p:cTn id="102" dur="1000"/>
                                        <p:tgtEl>
                                          <p:spTgt spid="223"/>
                                        </p:tgtEl>
                                      </p:cBhvr>
                                    </p:animEffect>
                                  </p:childTnLst>
                                </p:cTn>
                              </p:par>
                              <p:par>
                                <p:cTn id="103" presetID="10" presetClass="entr" presetSubtype="0" fill="hold" nodeType="withEffect">
                                  <p:stCondLst>
                                    <p:cond delay="0"/>
                                  </p:stCondLst>
                                  <p:childTnLst>
                                    <p:set>
                                      <p:cBhvr>
                                        <p:cTn id="104" dur="1" fill="hold">
                                          <p:stCondLst>
                                            <p:cond delay="0"/>
                                          </p:stCondLst>
                                        </p:cTn>
                                        <p:tgtEl>
                                          <p:spTgt spid="224"/>
                                        </p:tgtEl>
                                        <p:attrNameLst>
                                          <p:attrName>style.visibility</p:attrName>
                                        </p:attrNameLst>
                                      </p:cBhvr>
                                      <p:to>
                                        <p:strVal val="visible"/>
                                      </p:to>
                                    </p:set>
                                    <p:animEffect transition="in" filter="fade">
                                      <p:cBhvr>
                                        <p:cTn id="105" dur="1000"/>
                                        <p:tgtEl>
                                          <p:spTgt spid="224"/>
                                        </p:tgtEl>
                                      </p:cBhvr>
                                    </p:animEffect>
                                  </p:childTnLst>
                                </p:cTn>
                              </p:par>
                            </p:childTnLst>
                          </p:cTn>
                        </p:par>
                        <p:par>
                          <p:cTn id="106" fill="hold">
                            <p:stCondLst>
                              <p:cond delay="2000"/>
                            </p:stCondLst>
                            <p:childTnLst>
                              <p:par>
                                <p:cTn id="107" presetID="10" presetClass="entr" presetSubtype="0" fill="hold" nodeType="afterEffect">
                                  <p:stCondLst>
                                    <p:cond delay="0"/>
                                  </p:stCondLst>
                                  <p:childTnLst>
                                    <p:set>
                                      <p:cBhvr>
                                        <p:cTn id="108" dur="1" fill="hold">
                                          <p:stCondLst>
                                            <p:cond delay="0"/>
                                          </p:stCondLst>
                                        </p:cTn>
                                        <p:tgtEl>
                                          <p:spTgt spid="209"/>
                                        </p:tgtEl>
                                        <p:attrNameLst>
                                          <p:attrName>style.visibility</p:attrName>
                                        </p:attrNameLst>
                                      </p:cBhvr>
                                      <p:to>
                                        <p:strVal val="visible"/>
                                      </p:to>
                                    </p:set>
                                    <p:animEffect transition="in" filter="fade">
                                      <p:cBhvr>
                                        <p:cTn id="109" dur="1000"/>
                                        <p:tgtEl>
                                          <p:spTgt spid="209"/>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1000"/>
                                        <p:tgtEl>
                                          <p:spTgt spid="210"/>
                                        </p:tgtEl>
                                      </p:cBhvr>
                                    </p:animEffect>
                                  </p:childTnLst>
                                </p:cTn>
                              </p:par>
                              <p:par>
                                <p:cTn id="113" presetID="10" presetClass="entr" presetSubtype="0" fill="hold" nodeType="withEffect">
                                  <p:stCondLst>
                                    <p:cond delay="0"/>
                                  </p:stCondLst>
                                  <p:childTnLst>
                                    <p:set>
                                      <p:cBhvr>
                                        <p:cTn id="114" dur="1" fill="hold">
                                          <p:stCondLst>
                                            <p:cond delay="0"/>
                                          </p:stCondLst>
                                        </p:cTn>
                                        <p:tgtEl>
                                          <p:spTgt spid="211"/>
                                        </p:tgtEl>
                                        <p:attrNameLst>
                                          <p:attrName>style.visibility</p:attrName>
                                        </p:attrNameLst>
                                      </p:cBhvr>
                                      <p:to>
                                        <p:strVal val="visible"/>
                                      </p:to>
                                    </p:set>
                                    <p:animEffect transition="in" filter="fade">
                                      <p:cBhvr>
                                        <p:cTn id="115" dur="1000"/>
                                        <p:tgtEl>
                                          <p:spTgt spid="211"/>
                                        </p:tgtEl>
                                      </p:cBhvr>
                                    </p:animEffect>
                                  </p:childTnLst>
                                </p:cTn>
                              </p:par>
                              <p:par>
                                <p:cTn id="116" presetID="10" presetClass="entr" presetSubtype="0" fill="hold" nodeType="withEffect">
                                  <p:stCondLst>
                                    <p:cond delay="0"/>
                                  </p:stCondLst>
                                  <p:childTnLst>
                                    <p:set>
                                      <p:cBhvr>
                                        <p:cTn id="117" dur="1" fill="hold">
                                          <p:stCondLst>
                                            <p:cond delay="0"/>
                                          </p:stCondLst>
                                        </p:cTn>
                                        <p:tgtEl>
                                          <p:spTgt spid="212"/>
                                        </p:tgtEl>
                                        <p:attrNameLst>
                                          <p:attrName>style.visibility</p:attrName>
                                        </p:attrNameLst>
                                      </p:cBhvr>
                                      <p:to>
                                        <p:strVal val="visible"/>
                                      </p:to>
                                    </p:set>
                                    <p:animEffect transition="in" filter="fade">
                                      <p:cBhvr>
                                        <p:cTn id="118" dur="1000"/>
                                        <p:tgtEl>
                                          <p:spTgt spid="212"/>
                                        </p:tgtEl>
                                      </p:cBhvr>
                                    </p:animEffect>
                                  </p:childTnLst>
                                </p:cTn>
                              </p:par>
                              <p:par>
                                <p:cTn id="119" presetID="10" presetClass="entr" presetSubtype="0" fill="hold" nodeType="withEffect">
                                  <p:stCondLst>
                                    <p:cond delay="0"/>
                                  </p:stCondLst>
                                  <p:childTnLst>
                                    <p:set>
                                      <p:cBhvr>
                                        <p:cTn id="120" dur="1" fill="hold">
                                          <p:stCondLst>
                                            <p:cond delay="0"/>
                                          </p:stCondLst>
                                        </p:cTn>
                                        <p:tgtEl>
                                          <p:spTgt spid="213"/>
                                        </p:tgtEl>
                                        <p:attrNameLst>
                                          <p:attrName>style.visibility</p:attrName>
                                        </p:attrNameLst>
                                      </p:cBhvr>
                                      <p:to>
                                        <p:strVal val="visible"/>
                                      </p:to>
                                    </p:set>
                                    <p:animEffect transition="in" filter="fade">
                                      <p:cBhvr>
                                        <p:cTn id="121" dur="1000"/>
                                        <p:tgtEl>
                                          <p:spTgt spid="213"/>
                                        </p:tgtEl>
                                      </p:cBhvr>
                                    </p:animEffect>
                                  </p:childTnLst>
                                </p:cTn>
                              </p:par>
                              <p:par>
                                <p:cTn id="122" presetID="10" presetClass="entr" presetSubtype="0" fill="hold" nodeType="withEffect">
                                  <p:stCondLst>
                                    <p:cond delay="0"/>
                                  </p:stCondLst>
                                  <p:childTnLst>
                                    <p:set>
                                      <p:cBhvr>
                                        <p:cTn id="123" dur="1" fill="hold">
                                          <p:stCondLst>
                                            <p:cond delay="0"/>
                                          </p:stCondLst>
                                        </p:cTn>
                                        <p:tgtEl>
                                          <p:spTgt spid="214"/>
                                        </p:tgtEl>
                                        <p:attrNameLst>
                                          <p:attrName>style.visibility</p:attrName>
                                        </p:attrNameLst>
                                      </p:cBhvr>
                                      <p:to>
                                        <p:strVal val="visible"/>
                                      </p:to>
                                    </p:set>
                                    <p:animEffect transition="in" filter="fade">
                                      <p:cBhvr>
                                        <p:cTn id="124" dur="1000"/>
                                        <p:tgtEl>
                                          <p:spTgt spid="214"/>
                                        </p:tgtEl>
                                      </p:cBhvr>
                                    </p:animEffect>
                                  </p:childTnLst>
                                </p:cTn>
                              </p:par>
                              <p:par>
                                <p:cTn id="125" presetID="10" presetClass="entr" presetSubtype="0" fill="hold" nodeType="withEffect">
                                  <p:stCondLst>
                                    <p:cond delay="0"/>
                                  </p:stCondLst>
                                  <p:childTnLst>
                                    <p:set>
                                      <p:cBhvr>
                                        <p:cTn id="126" dur="1" fill="hold">
                                          <p:stCondLst>
                                            <p:cond delay="0"/>
                                          </p:stCondLst>
                                        </p:cTn>
                                        <p:tgtEl>
                                          <p:spTgt spid="215"/>
                                        </p:tgtEl>
                                        <p:attrNameLst>
                                          <p:attrName>style.visibility</p:attrName>
                                        </p:attrNameLst>
                                      </p:cBhvr>
                                      <p:to>
                                        <p:strVal val="visible"/>
                                      </p:to>
                                    </p:set>
                                    <p:animEffect transition="in" filter="fade">
                                      <p:cBhvr>
                                        <p:cTn id="127" dur="1000"/>
                                        <p:tgtEl>
                                          <p:spTgt spid="215"/>
                                        </p:tgtEl>
                                      </p:cBhvr>
                                    </p:animEffect>
                                  </p:childTnLst>
                                </p:cTn>
                              </p:par>
                              <p:par>
                                <p:cTn id="128" presetID="10" presetClass="entr" presetSubtype="0" fill="hold" nodeType="withEffect">
                                  <p:stCondLst>
                                    <p:cond delay="0"/>
                                  </p:stCondLst>
                                  <p:childTnLst>
                                    <p:set>
                                      <p:cBhvr>
                                        <p:cTn id="129" dur="1" fill="hold">
                                          <p:stCondLst>
                                            <p:cond delay="0"/>
                                          </p:stCondLst>
                                        </p:cTn>
                                        <p:tgtEl>
                                          <p:spTgt spid="216"/>
                                        </p:tgtEl>
                                        <p:attrNameLst>
                                          <p:attrName>style.visibility</p:attrName>
                                        </p:attrNameLst>
                                      </p:cBhvr>
                                      <p:to>
                                        <p:strVal val="visible"/>
                                      </p:to>
                                    </p:set>
                                    <p:animEffect transition="in" filter="fade">
                                      <p:cBhvr>
                                        <p:cTn id="130" dur="1000"/>
                                        <p:tgtEl>
                                          <p:spTgt spid="216"/>
                                        </p:tgtEl>
                                      </p:cBhvr>
                                    </p:animEffect>
                                  </p:childTnLst>
                                </p:cTn>
                              </p:par>
                              <p:par>
                                <p:cTn id="131" presetID="10" presetClass="entr" presetSubtype="0" fill="hold" nodeType="withEffect">
                                  <p:stCondLst>
                                    <p:cond delay="0"/>
                                  </p:stCondLst>
                                  <p:childTnLst>
                                    <p:set>
                                      <p:cBhvr>
                                        <p:cTn id="132" dur="1" fill="hold">
                                          <p:stCondLst>
                                            <p:cond delay="0"/>
                                          </p:stCondLst>
                                        </p:cTn>
                                        <p:tgtEl>
                                          <p:spTgt spid="217"/>
                                        </p:tgtEl>
                                        <p:attrNameLst>
                                          <p:attrName>style.visibility</p:attrName>
                                        </p:attrNameLst>
                                      </p:cBhvr>
                                      <p:to>
                                        <p:strVal val="visible"/>
                                      </p:to>
                                    </p:set>
                                    <p:animEffect transition="in" filter="fade">
                                      <p:cBhvr>
                                        <p:cTn id="133" dur="1000"/>
                                        <p:tgtEl>
                                          <p:spTgt spid="217"/>
                                        </p:tgtEl>
                                      </p:cBhvr>
                                    </p:animEffect>
                                  </p:childTnLst>
                                </p:cTn>
                              </p:par>
                              <p:par>
                                <p:cTn id="134" presetID="10" presetClass="entr" presetSubtype="0" fill="hold" nodeType="with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1000"/>
                                        <p:tgtEl>
                                          <p:spTgt spid="218"/>
                                        </p:tgtEl>
                                      </p:cBhvr>
                                    </p:animEffect>
                                  </p:childTnLst>
                                </p:cTn>
                              </p:par>
                              <p:par>
                                <p:cTn id="137" presetID="10" presetClass="entr" presetSubtype="0" fill="hold"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1000"/>
                                        <p:tgtEl>
                                          <p:spTgt spid="219"/>
                                        </p:tgtEl>
                                      </p:cBhvr>
                                    </p:animEffect>
                                  </p:childTnLst>
                                </p:cTn>
                              </p:par>
                              <p:par>
                                <p:cTn id="140" presetID="10" presetClass="entr" presetSubtype="0" fill="hold"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fade">
                                      <p:cBhvr>
                                        <p:cTn id="142"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1" grpId="0" animBg="1"/>
      <p:bldP spid="233" grpId="0" animBg="1"/>
      <p:bldP spid="235" grpId="0" animBg="1"/>
      <p:bldP spid="238" grpId="0" animBg="1"/>
      <p:bldP spid="240" grpId="0" animBg="1"/>
      <p:bldP spid="4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and evaluation</a:t>
            </a:r>
            <a:endParaRPr lang="it-IT" dirty="0"/>
          </a:p>
        </p:txBody>
      </p:sp>
      <p:sp>
        <p:nvSpPr>
          <p:cNvPr id="3" name="Content Placeholder 2"/>
          <p:cNvSpPr>
            <a:spLocks noGrp="1"/>
          </p:cNvSpPr>
          <p:nvPr>
            <p:ph idx="1"/>
          </p:nvPr>
        </p:nvSpPr>
        <p:spPr>
          <a:xfrm>
            <a:off x="838200" y="5220182"/>
            <a:ext cx="10515600" cy="1299888"/>
          </a:xfrm>
        </p:spPr>
        <p:txBody>
          <a:bodyPr>
            <a:normAutofit fontScale="92500" lnSpcReduction="20000"/>
          </a:bodyPr>
          <a:lstStyle/>
          <a:p>
            <a:endParaRPr lang="en-US" dirty="0"/>
          </a:p>
          <a:p>
            <a:r>
              <a:rPr lang="en-US" dirty="0"/>
              <a:t>Standard ML benchmarks</a:t>
            </a:r>
          </a:p>
          <a:p>
            <a:r>
              <a:rPr lang="en-US" dirty="0"/>
              <a:t>Microbenchmarks for aggregation performance</a:t>
            </a:r>
          </a:p>
        </p:txBody>
      </p:sp>
      <p:sp>
        <p:nvSpPr>
          <p:cNvPr id="4" name="Content Placeholder 2">
            <a:extLst>
              <a:ext uri="{FF2B5EF4-FFF2-40B4-BE49-F238E27FC236}">
                <a16:creationId xmlns:a16="http://schemas.microsoft.com/office/drawing/2014/main" id="{EECCDE9B-3613-4F13-A4D9-731C84EA4240}"/>
              </a:ext>
            </a:extLst>
          </p:cNvPr>
          <p:cNvSpPr txBox="1">
            <a:spLocks/>
          </p:cNvSpPr>
          <p:nvPr/>
        </p:nvSpPr>
        <p:spPr>
          <a:xfrm>
            <a:off x="838200" y="1643605"/>
            <a:ext cx="10515600" cy="4876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Switch program written for Intel Tofino  </a:t>
            </a:r>
          </a:p>
          <a:p>
            <a:endParaRPr lang="en-US" sz="900" dirty="0">
              <a:latin typeface="+mn-lt"/>
            </a:endParaRPr>
          </a:p>
          <a:p>
            <a:r>
              <a:rPr lang="en-US" dirty="0">
                <a:latin typeface="+mn-lt"/>
              </a:rPr>
              <a:t>End-host C++ library providing a familiar all-reduce API</a:t>
            </a:r>
          </a:p>
          <a:p>
            <a:endParaRPr lang="en-US" sz="3200" dirty="0">
              <a:latin typeface="+mn-lt"/>
            </a:endParaRPr>
          </a:p>
          <a:p>
            <a:r>
              <a:rPr lang="en-US" dirty="0">
                <a:latin typeface="+mn-lt"/>
              </a:rPr>
              <a:t>Integrated with ML frameworks</a:t>
            </a:r>
          </a:p>
        </p:txBody>
      </p:sp>
      <p:pic>
        <p:nvPicPr>
          <p:cNvPr id="5" name="Picture 4">
            <a:extLst>
              <a:ext uri="{FF2B5EF4-FFF2-40B4-BE49-F238E27FC236}">
                <a16:creationId xmlns:a16="http://schemas.microsoft.com/office/drawing/2014/main" id="{FEDC80A4-40C4-4646-A3EA-2EA223BD1BDB}"/>
              </a:ext>
            </a:extLst>
          </p:cNvPr>
          <p:cNvPicPr>
            <a:picLocks noChangeAspect="1"/>
          </p:cNvPicPr>
          <p:nvPr/>
        </p:nvPicPr>
        <p:blipFill>
          <a:blip r:embed="rId3"/>
          <a:stretch>
            <a:fillRect/>
          </a:stretch>
        </p:blipFill>
        <p:spPr>
          <a:xfrm>
            <a:off x="5167297" y="4052320"/>
            <a:ext cx="1830204" cy="1171230"/>
          </a:xfrm>
          <a:prstGeom prst="rect">
            <a:avLst/>
          </a:prstGeom>
        </p:spPr>
      </p:pic>
      <p:pic>
        <p:nvPicPr>
          <p:cNvPr id="6" name="Picture 2" descr="https://user-images.githubusercontent.com/16640218/34506318-84d0c06c-efe0-11e7-8831-0425772ed8f2.png">
            <a:extLst>
              <a:ext uri="{FF2B5EF4-FFF2-40B4-BE49-F238E27FC236}">
                <a16:creationId xmlns:a16="http://schemas.microsoft.com/office/drawing/2014/main" id="{9FF34379-3B8A-4BBC-9469-0455E8726D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889" y="3961626"/>
            <a:ext cx="1512306" cy="15123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A252DA-52C4-4F48-8BA2-494EA3732FC1}"/>
              </a:ext>
            </a:extLst>
          </p:cNvPr>
          <p:cNvPicPr>
            <a:picLocks noChangeAspect="1"/>
          </p:cNvPicPr>
          <p:nvPr/>
        </p:nvPicPr>
        <p:blipFill>
          <a:blip r:embed="rId5"/>
          <a:stretch>
            <a:fillRect/>
          </a:stretch>
        </p:blipFill>
        <p:spPr>
          <a:xfrm>
            <a:off x="7071206" y="1431970"/>
            <a:ext cx="1020028" cy="1020028"/>
          </a:xfrm>
          <a:prstGeom prst="rect">
            <a:avLst/>
          </a:prstGeom>
        </p:spPr>
      </p:pic>
      <p:pic>
        <p:nvPicPr>
          <p:cNvPr id="8" name="Picture 4" descr="https://salsa.debian.org/uploads/-/system/project/avatar/2999/dpdk.png">
            <a:extLst>
              <a:ext uri="{FF2B5EF4-FFF2-40B4-BE49-F238E27FC236}">
                <a16:creationId xmlns:a16="http://schemas.microsoft.com/office/drawing/2014/main" id="{A857E577-1214-4FAB-8B25-D8CAC27AF0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1016" y="1973579"/>
            <a:ext cx="2502595" cy="656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8ADF2BA-9D75-49C6-9238-50BE680BDC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3680" y="4345100"/>
            <a:ext cx="2649895" cy="5268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93210B-8473-4C3D-BFFB-492D8648CACB}"/>
              </a:ext>
            </a:extLst>
          </p:cNvPr>
          <p:cNvPicPr>
            <a:picLocks noChangeAspect="1"/>
          </p:cNvPicPr>
          <p:nvPr/>
        </p:nvPicPr>
        <p:blipFill>
          <a:blip r:embed="rId8"/>
          <a:stretch>
            <a:fillRect/>
          </a:stretch>
        </p:blipFill>
        <p:spPr>
          <a:xfrm>
            <a:off x="9937852" y="2747615"/>
            <a:ext cx="1886862" cy="656168"/>
          </a:xfrm>
          <a:prstGeom prst="rect">
            <a:avLst/>
          </a:prstGeom>
        </p:spPr>
      </p:pic>
      <p:sp>
        <p:nvSpPr>
          <p:cNvPr id="12" name="Date Placeholder 11">
            <a:extLst>
              <a:ext uri="{FF2B5EF4-FFF2-40B4-BE49-F238E27FC236}">
                <a16:creationId xmlns:a16="http://schemas.microsoft.com/office/drawing/2014/main" id="{CC078EBE-FC06-4A4E-9924-43E9659708EA}"/>
              </a:ext>
            </a:extLst>
          </p:cNvPr>
          <p:cNvSpPr>
            <a:spLocks noGrp="1"/>
          </p:cNvSpPr>
          <p:nvPr>
            <p:ph type="dt" sz="half" idx="10"/>
          </p:nvPr>
        </p:nvSpPr>
        <p:spPr/>
        <p:txBody>
          <a:bodyPr/>
          <a:lstStyle/>
          <a:p>
            <a:r>
              <a:rPr lang="en-US"/>
              <a:t>8/27/21</a:t>
            </a:r>
          </a:p>
        </p:txBody>
      </p:sp>
      <p:sp>
        <p:nvSpPr>
          <p:cNvPr id="13" name="Footer Placeholder 12">
            <a:extLst>
              <a:ext uri="{FF2B5EF4-FFF2-40B4-BE49-F238E27FC236}">
                <a16:creationId xmlns:a16="http://schemas.microsoft.com/office/drawing/2014/main" id="{3DE2E81B-A1A1-1B4D-8224-D402AED88448}"/>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F9DACB5-3955-5F4D-8C88-FE96C3412187}"/>
              </a:ext>
            </a:extLst>
          </p:cNvPr>
          <p:cNvSpPr>
            <a:spLocks noGrp="1"/>
          </p:cNvSpPr>
          <p:nvPr>
            <p:ph type="sldNum" sz="quarter" idx="12"/>
          </p:nvPr>
        </p:nvSpPr>
        <p:spPr/>
        <p:txBody>
          <a:bodyPr/>
          <a:lstStyle/>
          <a:p>
            <a:fld id="{5D008438-4C73-F648-9FA9-AAA875096050}" type="slidenum">
              <a:rPr lang="en-US" smtClean="0"/>
              <a:t>39</a:t>
            </a:fld>
            <a:endParaRPr lang="en-US"/>
          </a:p>
        </p:txBody>
      </p:sp>
    </p:spTree>
    <p:extLst>
      <p:ext uri="{BB962C8B-B14F-4D97-AF65-F5344CB8AC3E}">
        <p14:creationId xmlns:p14="http://schemas.microsoft.com/office/powerpoint/2010/main" val="258977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0720-1588-4B0B-9D4D-0BB101719374}"/>
              </a:ext>
            </a:extLst>
          </p:cNvPr>
          <p:cNvSpPr>
            <a:spLocks noGrp="1"/>
          </p:cNvSpPr>
          <p:nvPr>
            <p:ph type="title"/>
          </p:nvPr>
        </p:nvSpPr>
        <p:spPr/>
        <p:txBody>
          <a:bodyPr/>
          <a:lstStyle/>
          <a:p>
            <a:r>
              <a:rPr lang="en-US" dirty="0" err="1"/>
              <a:t>SwitchML</a:t>
            </a:r>
            <a:r>
              <a:rPr lang="en-US" dirty="0"/>
              <a:t> software stack</a:t>
            </a:r>
          </a:p>
        </p:txBody>
      </p:sp>
      <p:sp>
        <p:nvSpPr>
          <p:cNvPr id="3" name="Content Placeholder 2">
            <a:extLst>
              <a:ext uri="{FF2B5EF4-FFF2-40B4-BE49-F238E27FC236}">
                <a16:creationId xmlns:a16="http://schemas.microsoft.com/office/drawing/2014/main" id="{5FBDBF3F-E559-4BE9-A52D-A994710C0F12}"/>
              </a:ext>
            </a:extLst>
          </p:cNvPr>
          <p:cNvSpPr>
            <a:spLocks noGrp="1"/>
          </p:cNvSpPr>
          <p:nvPr>
            <p:ph idx="1"/>
          </p:nvPr>
        </p:nvSpPr>
        <p:spPr>
          <a:xfrm>
            <a:off x="5770880" y="1562419"/>
            <a:ext cx="5582920" cy="4602162"/>
          </a:xfrm>
        </p:spPr>
        <p:txBody>
          <a:bodyPr>
            <a:normAutofit fontScale="92500" lnSpcReduction="10000"/>
          </a:bodyPr>
          <a:lstStyle/>
          <a:p>
            <a:r>
              <a:rPr lang="en-US" dirty="0" err="1"/>
              <a:t>SwitchML</a:t>
            </a:r>
            <a:r>
              <a:rPr lang="en-US" dirty="0"/>
              <a:t> server-side library</a:t>
            </a:r>
          </a:p>
          <a:p>
            <a:pPr lvl="1"/>
            <a:r>
              <a:rPr lang="en-US" dirty="0"/>
              <a:t>Drives the protocol</a:t>
            </a:r>
          </a:p>
          <a:p>
            <a:pPr lvl="1"/>
            <a:r>
              <a:rPr lang="en-US" dirty="0"/>
              <a:t>Multiple threads working in parallel with dedicated HW queues</a:t>
            </a:r>
          </a:p>
          <a:p>
            <a:pPr lvl="1"/>
            <a:r>
              <a:rPr lang="en-US" dirty="0"/>
              <a:t>FP conversion</a:t>
            </a:r>
          </a:p>
          <a:p>
            <a:pPr lvl="1"/>
            <a:r>
              <a:rPr lang="en-US" dirty="0"/>
              <a:t>Job setup via </a:t>
            </a:r>
            <a:r>
              <a:rPr lang="en-US" dirty="0" err="1"/>
              <a:t>gRPC</a:t>
            </a:r>
            <a:r>
              <a:rPr lang="en-US" dirty="0"/>
              <a:t> calls</a:t>
            </a:r>
          </a:p>
          <a:p>
            <a:r>
              <a:rPr lang="en-US" dirty="0"/>
              <a:t>P4 program</a:t>
            </a:r>
          </a:p>
          <a:p>
            <a:pPr lvl="1"/>
            <a:r>
              <a:rPr lang="en-US" dirty="0"/>
              <a:t>Process up to 256B of payload</a:t>
            </a:r>
          </a:p>
          <a:p>
            <a:pPr lvl="1"/>
            <a:r>
              <a:rPr lang="en-US" dirty="0"/>
              <a:t>Folded pipeline to process 1KB per packet</a:t>
            </a:r>
          </a:p>
          <a:p>
            <a:r>
              <a:rPr lang="en-US" dirty="0"/>
              <a:t>Controller</a:t>
            </a:r>
          </a:p>
          <a:p>
            <a:pPr lvl="1"/>
            <a:r>
              <a:rPr lang="en-US" dirty="0"/>
              <a:t>Job setup via </a:t>
            </a:r>
            <a:r>
              <a:rPr lang="en-US" dirty="0" err="1"/>
              <a:t>gRPC</a:t>
            </a:r>
            <a:endParaRPr lang="en-US" dirty="0"/>
          </a:p>
          <a:p>
            <a:r>
              <a:rPr lang="en-US" dirty="0"/>
              <a:t>Benchmarks</a:t>
            </a:r>
          </a:p>
          <a:p>
            <a:endParaRPr lang="en-US" dirty="0"/>
          </a:p>
        </p:txBody>
      </p:sp>
      <p:grpSp>
        <p:nvGrpSpPr>
          <p:cNvPr id="11" name="Group 10">
            <a:extLst>
              <a:ext uri="{FF2B5EF4-FFF2-40B4-BE49-F238E27FC236}">
                <a16:creationId xmlns:a16="http://schemas.microsoft.com/office/drawing/2014/main" id="{B6FBC579-2652-4773-97D3-431AD0C19FA3}"/>
              </a:ext>
            </a:extLst>
          </p:cNvPr>
          <p:cNvGrpSpPr/>
          <p:nvPr/>
        </p:nvGrpSpPr>
        <p:grpSpPr>
          <a:xfrm>
            <a:off x="380065" y="3904935"/>
            <a:ext cx="4611163" cy="2380565"/>
            <a:chOff x="265637" y="3788587"/>
            <a:chExt cx="4048062" cy="1984867"/>
          </a:xfrm>
        </p:grpSpPr>
        <p:sp>
          <p:nvSpPr>
            <p:cNvPr id="12" name="Rectangle: Rounded Corners 11">
              <a:extLst>
                <a:ext uri="{FF2B5EF4-FFF2-40B4-BE49-F238E27FC236}">
                  <a16:creationId xmlns:a16="http://schemas.microsoft.com/office/drawing/2014/main" id="{EDE6FA10-F866-47C3-88E8-E4244EB4A30D}"/>
                </a:ext>
              </a:extLst>
            </p:cNvPr>
            <p:cNvSpPr/>
            <p:nvPr/>
          </p:nvSpPr>
          <p:spPr>
            <a:xfrm>
              <a:off x="265637" y="3788587"/>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Rounded Corners 12">
              <a:extLst>
                <a:ext uri="{FF2B5EF4-FFF2-40B4-BE49-F238E27FC236}">
                  <a16:creationId xmlns:a16="http://schemas.microsoft.com/office/drawing/2014/main" id="{39063B1F-4A88-497C-8504-A32E1548CB26}"/>
                </a:ext>
              </a:extLst>
            </p:cNvPr>
            <p:cNvSpPr/>
            <p:nvPr/>
          </p:nvSpPr>
          <p:spPr>
            <a:xfrm>
              <a:off x="265637" y="4212628"/>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7E8265E6-1163-4E4F-99ED-0BC4D98BE3E0}"/>
                </a:ext>
              </a:extLst>
            </p:cNvPr>
            <p:cNvSpPr/>
            <p:nvPr/>
          </p:nvSpPr>
          <p:spPr>
            <a:xfrm>
              <a:off x="265637" y="463299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Rounded Corners 14">
              <a:extLst>
                <a:ext uri="{FF2B5EF4-FFF2-40B4-BE49-F238E27FC236}">
                  <a16:creationId xmlns:a16="http://schemas.microsoft.com/office/drawing/2014/main" id="{BBE16AF3-552D-4327-B543-633C6FF179EA}"/>
                </a:ext>
              </a:extLst>
            </p:cNvPr>
            <p:cNvSpPr/>
            <p:nvPr/>
          </p:nvSpPr>
          <p:spPr>
            <a:xfrm>
              <a:off x="265637" y="505703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6" name="Straight Arrow Connector 15">
              <a:extLst>
                <a:ext uri="{FF2B5EF4-FFF2-40B4-BE49-F238E27FC236}">
                  <a16:creationId xmlns:a16="http://schemas.microsoft.com/office/drawing/2014/main" id="{F7CAE32F-38CF-455B-A061-32E4C41B2B37}"/>
                </a:ext>
              </a:extLst>
            </p:cNvPr>
            <p:cNvCxnSpPr/>
            <p:nvPr/>
          </p:nvCxnSpPr>
          <p:spPr>
            <a:xfrm flipV="1">
              <a:off x="3700357" y="38670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BDC8B26-5A36-44C1-A586-AE71287900DA}"/>
                </a:ext>
              </a:extLst>
            </p:cNvPr>
            <p:cNvCxnSpPr/>
            <p:nvPr/>
          </p:nvCxnSpPr>
          <p:spPr>
            <a:xfrm flipV="1">
              <a:off x="3699227" y="391696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249CF3F-D8AC-4E4D-AEC9-C7C199A58D79}"/>
                </a:ext>
              </a:extLst>
            </p:cNvPr>
            <p:cNvCxnSpPr/>
            <p:nvPr/>
          </p:nvCxnSpPr>
          <p:spPr>
            <a:xfrm flipV="1">
              <a:off x="3700357" y="396991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FEE01B3-234D-4AEE-903E-3140D3829253}"/>
                </a:ext>
              </a:extLst>
            </p:cNvPr>
            <p:cNvCxnSpPr/>
            <p:nvPr/>
          </p:nvCxnSpPr>
          <p:spPr>
            <a:xfrm flipV="1">
              <a:off x="3700357" y="40204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5C8146-062F-455A-9E7D-052A6C7DCBD4}"/>
                </a:ext>
              </a:extLst>
            </p:cNvPr>
            <p:cNvCxnSpPr/>
            <p:nvPr/>
          </p:nvCxnSpPr>
          <p:spPr>
            <a:xfrm flipV="1">
              <a:off x="3700357" y="407286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D31F0A8-27C6-480E-8DAB-0AC545994893}"/>
                </a:ext>
              </a:extLst>
            </p:cNvPr>
            <p:cNvCxnSpPr/>
            <p:nvPr/>
          </p:nvCxnSpPr>
          <p:spPr>
            <a:xfrm flipV="1">
              <a:off x="3700695" y="412499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DBF8E457-D341-4C11-9350-9714816B62D7}"/>
                </a:ext>
              </a:extLst>
            </p:cNvPr>
            <p:cNvSpPr/>
            <p:nvPr/>
          </p:nvSpPr>
          <p:spPr>
            <a:xfrm>
              <a:off x="899534" y="380102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3" name="Rectangle 22">
              <a:extLst>
                <a:ext uri="{FF2B5EF4-FFF2-40B4-BE49-F238E27FC236}">
                  <a16:creationId xmlns:a16="http://schemas.microsoft.com/office/drawing/2014/main" id="{D6609FA6-19F2-43D4-AFD2-F9E3367CFC52}"/>
                </a:ext>
              </a:extLst>
            </p:cNvPr>
            <p:cNvSpPr/>
            <p:nvPr/>
          </p:nvSpPr>
          <p:spPr>
            <a:xfrm>
              <a:off x="3337338" y="380919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4" name="Freeform 442">
              <a:extLst>
                <a:ext uri="{FF2B5EF4-FFF2-40B4-BE49-F238E27FC236}">
                  <a16:creationId xmlns:a16="http://schemas.microsoft.com/office/drawing/2014/main" id="{17503EFC-50BB-43B3-99E0-8FA9F15BE619}"/>
                </a:ext>
              </a:extLst>
            </p:cNvPr>
            <p:cNvSpPr/>
            <p:nvPr/>
          </p:nvSpPr>
          <p:spPr>
            <a:xfrm>
              <a:off x="3389213" y="406416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5" name="Straight Connector 24">
              <a:extLst>
                <a:ext uri="{FF2B5EF4-FFF2-40B4-BE49-F238E27FC236}">
                  <a16:creationId xmlns:a16="http://schemas.microsoft.com/office/drawing/2014/main" id="{1A9CB49B-78B6-4983-9E00-16A954DF9C2F}"/>
                </a:ext>
              </a:extLst>
            </p:cNvPr>
            <p:cNvCxnSpPr/>
            <p:nvPr/>
          </p:nvCxnSpPr>
          <p:spPr>
            <a:xfrm>
              <a:off x="3583862"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D5A3011-71D1-403C-B618-8D0BC3D67F0A}"/>
                </a:ext>
              </a:extLst>
            </p:cNvPr>
            <p:cNvCxnSpPr/>
            <p:nvPr/>
          </p:nvCxnSpPr>
          <p:spPr>
            <a:xfrm>
              <a:off x="3529983"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C0DDFA94-4D23-4280-BC63-1D4934A7005B}"/>
                </a:ext>
              </a:extLst>
            </p:cNvPr>
            <p:cNvSpPr/>
            <p:nvPr/>
          </p:nvSpPr>
          <p:spPr>
            <a:xfrm>
              <a:off x="1507652" y="380425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8" name="Rectangle 27">
              <a:extLst>
                <a:ext uri="{FF2B5EF4-FFF2-40B4-BE49-F238E27FC236}">
                  <a16:creationId xmlns:a16="http://schemas.microsoft.com/office/drawing/2014/main" id="{4BD4488E-C916-4AD1-A38E-BF9A5352E066}"/>
                </a:ext>
              </a:extLst>
            </p:cNvPr>
            <p:cNvSpPr/>
            <p:nvPr/>
          </p:nvSpPr>
          <p:spPr>
            <a:xfrm>
              <a:off x="2117052" y="380919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9" name="Rectangle 28">
              <a:extLst>
                <a:ext uri="{FF2B5EF4-FFF2-40B4-BE49-F238E27FC236}">
                  <a16:creationId xmlns:a16="http://schemas.microsoft.com/office/drawing/2014/main" id="{B23E8BB5-253F-45AA-8BE5-F72FA5273A4C}"/>
                </a:ext>
              </a:extLst>
            </p:cNvPr>
            <p:cNvSpPr/>
            <p:nvPr/>
          </p:nvSpPr>
          <p:spPr>
            <a:xfrm>
              <a:off x="2730756" y="381311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30" name="Freeform 355">
              <a:extLst>
                <a:ext uri="{FF2B5EF4-FFF2-40B4-BE49-F238E27FC236}">
                  <a16:creationId xmlns:a16="http://schemas.microsoft.com/office/drawing/2014/main" id="{D731CBDD-FA8E-4726-A7B1-2A9B4F6DBE35}"/>
                </a:ext>
              </a:extLst>
            </p:cNvPr>
            <p:cNvSpPr/>
            <p:nvPr/>
          </p:nvSpPr>
          <p:spPr>
            <a:xfrm>
              <a:off x="3388888" y="38363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1" name="Straight Connector 30">
              <a:extLst>
                <a:ext uri="{FF2B5EF4-FFF2-40B4-BE49-F238E27FC236}">
                  <a16:creationId xmlns:a16="http://schemas.microsoft.com/office/drawing/2014/main" id="{10692496-439F-4A16-9716-428761CCA3C8}"/>
                </a:ext>
              </a:extLst>
            </p:cNvPr>
            <p:cNvCxnSpPr/>
            <p:nvPr/>
          </p:nvCxnSpPr>
          <p:spPr>
            <a:xfrm>
              <a:off x="3583537"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A34B47E-FEB7-431E-9AB8-96D98A45EF2D}"/>
                </a:ext>
              </a:extLst>
            </p:cNvPr>
            <p:cNvCxnSpPr/>
            <p:nvPr/>
          </p:nvCxnSpPr>
          <p:spPr>
            <a:xfrm>
              <a:off x="3529658"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Freeform 352">
              <a:extLst>
                <a:ext uri="{FF2B5EF4-FFF2-40B4-BE49-F238E27FC236}">
                  <a16:creationId xmlns:a16="http://schemas.microsoft.com/office/drawing/2014/main" id="{FB58D29C-4778-4338-958F-F39AC2EE9A08}"/>
                </a:ext>
              </a:extLst>
            </p:cNvPr>
            <p:cNvSpPr/>
            <p:nvPr/>
          </p:nvSpPr>
          <p:spPr>
            <a:xfrm>
              <a:off x="3389213" y="395338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4" name="Straight Connector 33">
              <a:extLst>
                <a:ext uri="{FF2B5EF4-FFF2-40B4-BE49-F238E27FC236}">
                  <a16:creationId xmlns:a16="http://schemas.microsoft.com/office/drawing/2014/main" id="{74E10089-393C-44E7-AC3D-A0004029D78F}"/>
                </a:ext>
              </a:extLst>
            </p:cNvPr>
            <p:cNvCxnSpPr/>
            <p:nvPr/>
          </p:nvCxnSpPr>
          <p:spPr>
            <a:xfrm>
              <a:off x="3583862"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D119818-770D-43B2-A6DD-8FB24437D161}"/>
                </a:ext>
              </a:extLst>
            </p:cNvPr>
            <p:cNvCxnSpPr/>
            <p:nvPr/>
          </p:nvCxnSpPr>
          <p:spPr>
            <a:xfrm>
              <a:off x="3529983"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B223B69-39DF-433F-9D8B-6ADE451CAE9C}"/>
                </a:ext>
              </a:extLst>
            </p:cNvPr>
            <p:cNvCxnSpPr/>
            <p:nvPr/>
          </p:nvCxnSpPr>
          <p:spPr>
            <a:xfrm flipV="1">
              <a:off x="306114" y="38560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500CE96-E009-48A2-99C5-DAD60925E2EF}"/>
                </a:ext>
              </a:extLst>
            </p:cNvPr>
            <p:cNvCxnSpPr/>
            <p:nvPr/>
          </p:nvCxnSpPr>
          <p:spPr>
            <a:xfrm flipV="1">
              <a:off x="304984" y="390598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CD95E00-4CFB-4C63-81C5-3F69CE488A14}"/>
                </a:ext>
              </a:extLst>
            </p:cNvPr>
            <p:cNvCxnSpPr/>
            <p:nvPr/>
          </p:nvCxnSpPr>
          <p:spPr>
            <a:xfrm flipV="1">
              <a:off x="306114" y="395894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25B096A-4989-42F5-B0B3-7EA21EE0AE82}"/>
                </a:ext>
              </a:extLst>
            </p:cNvPr>
            <p:cNvCxnSpPr/>
            <p:nvPr/>
          </p:nvCxnSpPr>
          <p:spPr>
            <a:xfrm flipV="1">
              <a:off x="306114" y="40094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3197974-A8DD-4A1F-B037-028CE8AC08AB}"/>
                </a:ext>
              </a:extLst>
            </p:cNvPr>
            <p:cNvCxnSpPr/>
            <p:nvPr/>
          </p:nvCxnSpPr>
          <p:spPr>
            <a:xfrm flipV="1">
              <a:off x="306114" y="406189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E69EB7F-653A-45E7-B3A9-F28321FFC4C9}"/>
                </a:ext>
              </a:extLst>
            </p:cNvPr>
            <p:cNvCxnSpPr/>
            <p:nvPr/>
          </p:nvCxnSpPr>
          <p:spPr>
            <a:xfrm flipV="1">
              <a:off x="306452" y="411401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8247923-8EA3-4BC4-83FB-6710097A81D8}"/>
                </a:ext>
              </a:extLst>
            </p:cNvPr>
            <p:cNvSpPr/>
            <p:nvPr/>
          </p:nvSpPr>
          <p:spPr>
            <a:xfrm>
              <a:off x="944688" y="382819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43" name="Rectangle 42">
              <a:extLst>
                <a:ext uri="{FF2B5EF4-FFF2-40B4-BE49-F238E27FC236}">
                  <a16:creationId xmlns:a16="http://schemas.microsoft.com/office/drawing/2014/main" id="{CD61D33D-AFF7-4EC0-91C4-16AE8EEA12A3}"/>
                </a:ext>
              </a:extLst>
            </p:cNvPr>
            <p:cNvSpPr/>
            <p:nvPr/>
          </p:nvSpPr>
          <p:spPr>
            <a:xfrm>
              <a:off x="944688" y="393873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4" name="Rectangle 43">
              <a:extLst>
                <a:ext uri="{FF2B5EF4-FFF2-40B4-BE49-F238E27FC236}">
                  <a16:creationId xmlns:a16="http://schemas.microsoft.com/office/drawing/2014/main" id="{EEC47A46-AF75-4CBA-A73C-3689C326346E}"/>
                </a:ext>
              </a:extLst>
            </p:cNvPr>
            <p:cNvSpPr/>
            <p:nvPr/>
          </p:nvSpPr>
          <p:spPr>
            <a:xfrm>
              <a:off x="944688" y="40500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5" name="Trapezoid 44">
              <a:extLst>
                <a:ext uri="{FF2B5EF4-FFF2-40B4-BE49-F238E27FC236}">
                  <a16:creationId xmlns:a16="http://schemas.microsoft.com/office/drawing/2014/main" id="{3D2DEEED-5086-422E-A2B4-7F3A97A8A8DD}"/>
                </a:ext>
              </a:extLst>
            </p:cNvPr>
            <p:cNvSpPr/>
            <p:nvPr/>
          </p:nvSpPr>
          <p:spPr>
            <a:xfrm rot="5400000">
              <a:off x="1235349" y="381530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6" name="Trapezoid 45">
              <a:extLst>
                <a:ext uri="{FF2B5EF4-FFF2-40B4-BE49-F238E27FC236}">
                  <a16:creationId xmlns:a16="http://schemas.microsoft.com/office/drawing/2014/main" id="{7FAB2CAB-E4D8-43D3-8C96-0B9D3C2C8ACC}"/>
                </a:ext>
              </a:extLst>
            </p:cNvPr>
            <p:cNvSpPr/>
            <p:nvPr/>
          </p:nvSpPr>
          <p:spPr>
            <a:xfrm rot="5400000">
              <a:off x="1237386" y="39258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7" name="Trapezoid 46">
              <a:extLst>
                <a:ext uri="{FF2B5EF4-FFF2-40B4-BE49-F238E27FC236}">
                  <a16:creationId xmlns:a16="http://schemas.microsoft.com/office/drawing/2014/main" id="{7C65CE01-557C-48D9-A64B-D711E65DDDAC}"/>
                </a:ext>
              </a:extLst>
            </p:cNvPr>
            <p:cNvSpPr/>
            <p:nvPr/>
          </p:nvSpPr>
          <p:spPr>
            <a:xfrm rot="5400000">
              <a:off x="1237386" y="40371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8" name="Rectangle 47">
              <a:extLst>
                <a:ext uri="{FF2B5EF4-FFF2-40B4-BE49-F238E27FC236}">
                  <a16:creationId xmlns:a16="http://schemas.microsoft.com/office/drawing/2014/main" id="{FE40AB52-3185-4B1E-B609-3C2F8CE12D32}"/>
                </a:ext>
              </a:extLst>
            </p:cNvPr>
            <p:cNvSpPr/>
            <p:nvPr/>
          </p:nvSpPr>
          <p:spPr>
            <a:xfrm>
              <a:off x="1545511" y="382547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9" name="Rectangle 48">
              <a:extLst>
                <a:ext uri="{FF2B5EF4-FFF2-40B4-BE49-F238E27FC236}">
                  <a16:creationId xmlns:a16="http://schemas.microsoft.com/office/drawing/2014/main" id="{29AD6324-361F-4DDF-9888-0F825DE1BA58}"/>
                </a:ext>
              </a:extLst>
            </p:cNvPr>
            <p:cNvSpPr/>
            <p:nvPr/>
          </p:nvSpPr>
          <p:spPr>
            <a:xfrm>
              <a:off x="1545511" y="39360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0" name="Rectangle 49">
              <a:extLst>
                <a:ext uri="{FF2B5EF4-FFF2-40B4-BE49-F238E27FC236}">
                  <a16:creationId xmlns:a16="http://schemas.microsoft.com/office/drawing/2014/main" id="{F896C026-CC7E-47F1-86FC-CD801681A962}"/>
                </a:ext>
              </a:extLst>
            </p:cNvPr>
            <p:cNvSpPr/>
            <p:nvPr/>
          </p:nvSpPr>
          <p:spPr>
            <a:xfrm>
              <a:off x="1545511" y="404731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1" name="Trapezoid 50">
              <a:extLst>
                <a:ext uri="{FF2B5EF4-FFF2-40B4-BE49-F238E27FC236}">
                  <a16:creationId xmlns:a16="http://schemas.microsoft.com/office/drawing/2014/main" id="{4AADF17B-D5E9-42BC-9196-012CD89916E8}"/>
                </a:ext>
              </a:extLst>
            </p:cNvPr>
            <p:cNvSpPr/>
            <p:nvPr/>
          </p:nvSpPr>
          <p:spPr>
            <a:xfrm rot="5400000">
              <a:off x="1836173" y="381258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2" name="Trapezoid 51">
              <a:extLst>
                <a:ext uri="{FF2B5EF4-FFF2-40B4-BE49-F238E27FC236}">
                  <a16:creationId xmlns:a16="http://schemas.microsoft.com/office/drawing/2014/main" id="{FC505D51-4120-40CD-971C-8CF980F3027F}"/>
                </a:ext>
              </a:extLst>
            </p:cNvPr>
            <p:cNvSpPr/>
            <p:nvPr/>
          </p:nvSpPr>
          <p:spPr>
            <a:xfrm rot="5400000">
              <a:off x="1838210" y="39231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3" name="Trapezoid 52">
              <a:extLst>
                <a:ext uri="{FF2B5EF4-FFF2-40B4-BE49-F238E27FC236}">
                  <a16:creationId xmlns:a16="http://schemas.microsoft.com/office/drawing/2014/main" id="{3A809983-CBF1-43F9-BE5A-B026B21DF47B}"/>
                </a:ext>
              </a:extLst>
            </p:cNvPr>
            <p:cNvSpPr/>
            <p:nvPr/>
          </p:nvSpPr>
          <p:spPr>
            <a:xfrm rot="5400000">
              <a:off x="1838210" y="403442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4" name="Rectangle 53">
              <a:extLst>
                <a:ext uri="{FF2B5EF4-FFF2-40B4-BE49-F238E27FC236}">
                  <a16:creationId xmlns:a16="http://schemas.microsoft.com/office/drawing/2014/main" id="{F555D572-D89D-4945-AF07-ECDF4CF70DB0}"/>
                </a:ext>
              </a:extLst>
            </p:cNvPr>
            <p:cNvSpPr/>
            <p:nvPr/>
          </p:nvSpPr>
          <p:spPr>
            <a:xfrm>
              <a:off x="2161291" y="383317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5" name="Rectangle 54">
              <a:extLst>
                <a:ext uri="{FF2B5EF4-FFF2-40B4-BE49-F238E27FC236}">
                  <a16:creationId xmlns:a16="http://schemas.microsoft.com/office/drawing/2014/main" id="{37CED855-F837-4515-8928-D8D63DACCCC0}"/>
                </a:ext>
              </a:extLst>
            </p:cNvPr>
            <p:cNvSpPr/>
            <p:nvPr/>
          </p:nvSpPr>
          <p:spPr>
            <a:xfrm>
              <a:off x="2161291" y="39437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6" name="Rectangle 55">
              <a:extLst>
                <a:ext uri="{FF2B5EF4-FFF2-40B4-BE49-F238E27FC236}">
                  <a16:creationId xmlns:a16="http://schemas.microsoft.com/office/drawing/2014/main" id="{3873451C-3EA8-4281-A61C-94C07B172BEF}"/>
                </a:ext>
              </a:extLst>
            </p:cNvPr>
            <p:cNvSpPr/>
            <p:nvPr/>
          </p:nvSpPr>
          <p:spPr>
            <a:xfrm>
              <a:off x="2161291" y="405500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7" name="Trapezoid 56">
              <a:extLst>
                <a:ext uri="{FF2B5EF4-FFF2-40B4-BE49-F238E27FC236}">
                  <a16:creationId xmlns:a16="http://schemas.microsoft.com/office/drawing/2014/main" id="{B37C103E-14D2-4F9A-8BA9-8FE316A6F523}"/>
                </a:ext>
              </a:extLst>
            </p:cNvPr>
            <p:cNvSpPr/>
            <p:nvPr/>
          </p:nvSpPr>
          <p:spPr>
            <a:xfrm rot="5400000">
              <a:off x="2451952" y="382027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8" name="Trapezoid 57">
              <a:extLst>
                <a:ext uri="{FF2B5EF4-FFF2-40B4-BE49-F238E27FC236}">
                  <a16:creationId xmlns:a16="http://schemas.microsoft.com/office/drawing/2014/main" id="{E6EBBAD5-C5C2-44C6-974C-C9724FB2C890}"/>
                </a:ext>
              </a:extLst>
            </p:cNvPr>
            <p:cNvSpPr/>
            <p:nvPr/>
          </p:nvSpPr>
          <p:spPr>
            <a:xfrm rot="5400000">
              <a:off x="2453990" y="39308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9" name="Trapezoid 58">
              <a:extLst>
                <a:ext uri="{FF2B5EF4-FFF2-40B4-BE49-F238E27FC236}">
                  <a16:creationId xmlns:a16="http://schemas.microsoft.com/office/drawing/2014/main" id="{AE72E454-B3BE-43B8-A257-71097E617661}"/>
                </a:ext>
              </a:extLst>
            </p:cNvPr>
            <p:cNvSpPr/>
            <p:nvPr/>
          </p:nvSpPr>
          <p:spPr>
            <a:xfrm rot="5400000">
              <a:off x="2453990" y="40421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0" name="Rectangle 59">
              <a:extLst>
                <a:ext uri="{FF2B5EF4-FFF2-40B4-BE49-F238E27FC236}">
                  <a16:creationId xmlns:a16="http://schemas.microsoft.com/office/drawing/2014/main" id="{C14CD22E-AAB0-4F6E-85C4-BD78A4994A47}"/>
                </a:ext>
              </a:extLst>
            </p:cNvPr>
            <p:cNvSpPr/>
            <p:nvPr/>
          </p:nvSpPr>
          <p:spPr>
            <a:xfrm>
              <a:off x="2775858" y="38379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1" name="Rectangle 60">
              <a:extLst>
                <a:ext uri="{FF2B5EF4-FFF2-40B4-BE49-F238E27FC236}">
                  <a16:creationId xmlns:a16="http://schemas.microsoft.com/office/drawing/2014/main" id="{96444C84-58D5-456F-993E-481B2A3C68FA}"/>
                </a:ext>
              </a:extLst>
            </p:cNvPr>
            <p:cNvSpPr/>
            <p:nvPr/>
          </p:nvSpPr>
          <p:spPr>
            <a:xfrm>
              <a:off x="2775858" y="39485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2" name="Rectangle 61">
              <a:extLst>
                <a:ext uri="{FF2B5EF4-FFF2-40B4-BE49-F238E27FC236}">
                  <a16:creationId xmlns:a16="http://schemas.microsoft.com/office/drawing/2014/main" id="{044E14B4-D1EC-4D4F-B962-AC5AB1D911FD}"/>
                </a:ext>
              </a:extLst>
            </p:cNvPr>
            <p:cNvSpPr/>
            <p:nvPr/>
          </p:nvSpPr>
          <p:spPr>
            <a:xfrm>
              <a:off x="2775858" y="405982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3" name="Trapezoid 62">
              <a:extLst>
                <a:ext uri="{FF2B5EF4-FFF2-40B4-BE49-F238E27FC236}">
                  <a16:creationId xmlns:a16="http://schemas.microsoft.com/office/drawing/2014/main" id="{6CB39D22-C3EF-4F1E-A9A2-3E3A7319F936}"/>
                </a:ext>
              </a:extLst>
            </p:cNvPr>
            <p:cNvSpPr/>
            <p:nvPr/>
          </p:nvSpPr>
          <p:spPr>
            <a:xfrm rot="5400000">
              <a:off x="3066519" y="38250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4" name="Trapezoid 63">
              <a:extLst>
                <a:ext uri="{FF2B5EF4-FFF2-40B4-BE49-F238E27FC236}">
                  <a16:creationId xmlns:a16="http://schemas.microsoft.com/office/drawing/2014/main" id="{255DDCDB-F1D2-401B-B80C-9661B4B00CC7}"/>
                </a:ext>
              </a:extLst>
            </p:cNvPr>
            <p:cNvSpPr/>
            <p:nvPr/>
          </p:nvSpPr>
          <p:spPr>
            <a:xfrm rot="5400000">
              <a:off x="3068557" y="39356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5" name="Trapezoid 64">
              <a:extLst>
                <a:ext uri="{FF2B5EF4-FFF2-40B4-BE49-F238E27FC236}">
                  <a16:creationId xmlns:a16="http://schemas.microsoft.com/office/drawing/2014/main" id="{48BFAB91-98E2-423E-857F-9AD38BD0EDE6}"/>
                </a:ext>
              </a:extLst>
            </p:cNvPr>
            <p:cNvSpPr/>
            <p:nvPr/>
          </p:nvSpPr>
          <p:spPr>
            <a:xfrm rot="5400000">
              <a:off x="3068557" y="40469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66" name="Straight Arrow Connector 65">
              <a:extLst>
                <a:ext uri="{FF2B5EF4-FFF2-40B4-BE49-F238E27FC236}">
                  <a16:creationId xmlns:a16="http://schemas.microsoft.com/office/drawing/2014/main" id="{2FBE6110-838C-4D90-ACE1-D33E0C99BF61}"/>
                </a:ext>
              </a:extLst>
            </p:cNvPr>
            <p:cNvCxnSpPr>
              <a:cxnSpLocks/>
              <a:stCxn id="71" idx="3"/>
              <a:endCxn id="22" idx="1"/>
            </p:cNvCxnSpPr>
            <p:nvPr/>
          </p:nvCxnSpPr>
          <p:spPr>
            <a:xfrm>
              <a:off x="768915" y="398186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78F33E9-0C5B-4309-9ADD-DB1A537A1E0A}"/>
                </a:ext>
              </a:extLst>
            </p:cNvPr>
            <p:cNvCxnSpPr>
              <a:cxnSpLocks/>
              <a:stCxn id="27" idx="3"/>
              <a:endCxn id="28" idx="1"/>
            </p:cNvCxnSpPr>
            <p:nvPr/>
          </p:nvCxnSpPr>
          <p:spPr>
            <a:xfrm>
              <a:off x="1995723" y="398752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3B489DFE-629A-4631-A690-FB7ED66FED1A}"/>
                </a:ext>
              </a:extLst>
            </p:cNvPr>
            <p:cNvCxnSpPr>
              <a:cxnSpLocks/>
              <a:stCxn id="28" idx="3"/>
              <a:endCxn id="29" idx="1"/>
            </p:cNvCxnSpPr>
            <p:nvPr/>
          </p:nvCxnSpPr>
          <p:spPr>
            <a:xfrm>
              <a:off x="2605123" y="398999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186543B2-97B5-4BD5-9BEA-06A7CA6A90D9}"/>
                </a:ext>
              </a:extLst>
            </p:cNvPr>
            <p:cNvCxnSpPr>
              <a:cxnSpLocks/>
              <a:stCxn id="29" idx="3"/>
              <a:endCxn id="23" idx="1"/>
            </p:cNvCxnSpPr>
            <p:nvPr/>
          </p:nvCxnSpPr>
          <p:spPr>
            <a:xfrm flipV="1">
              <a:off x="3218826" y="399187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2A13EDC-57BC-4A65-AC58-AC5E41885E1C}"/>
                </a:ext>
              </a:extLst>
            </p:cNvPr>
            <p:cNvCxnSpPr>
              <a:cxnSpLocks/>
              <a:stCxn id="22" idx="3"/>
              <a:endCxn id="27" idx="1"/>
            </p:cNvCxnSpPr>
            <p:nvPr/>
          </p:nvCxnSpPr>
          <p:spPr>
            <a:xfrm>
              <a:off x="1387605" y="398429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06D3EB20-CC7C-48CA-963A-538B32FE7681}"/>
                </a:ext>
              </a:extLst>
            </p:cNvPr>
            <p:cNvSpPr/>
            <p:nvPr/>
          </p:nvSpPr>
          <p:spPr>
            <a:xfrm>
              <a:off x="469257" y="379616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72" name="Oval 71">
              <a:extLst>
                <a:ext uri="{FF2B5EF4-FFF2-40B4-BE49-F238E27FC236}">
                  <a16:creationId xmlns:a16="http://schemas.microsoft.com/office/drawing/2014/main" id="{206A5BC9-E447-4734-9507-6F2103DE41E9}"/>
                </a:ext>
              </a:extLst>
            </p:cNvPr>
            <p:cNvSpPr/>
            <p:nvPr/>
          </p:nvSpPr>
          <p:spPr>
            <a:xfrm>
              <a:off x="499894" y="384584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3" name="Oval 72">
              <a:extLst>
                <a:ext uri="{FF2B5EF4-FFF2-40B4-BE49-F238E27FC236}">
                  <a16:creationId xmlns:a16="http://schemas.microsoft.com/office/drawing/2014/main" id="{879A3A64-C9E1-4E97-8ECF-5A4C7A1C5CA8}"/>
                </a:ext>
              </a:extLst>
            </p:cNvPr>
            <p:cNvSpPr/>
            <p:nvPr/>
          </p:nvSpPr>
          <p:spPr>
            <a:xfrm>
              <a:off x="525161" y="404231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4" name="Oval 73">
              <a:extLst>
                <a:ext uri="{FF2B5EF4-FFF2-40B4-BE49-F238E27FC236}">
                  <a16:creationId xmlns:a16="http://schemas.microsoft.com/office/drawing/2014/main" id="{B307E44D-E0DE-48FB-853D-4DE9C6C1942B}"/>
                </a:ext>
              </a:extLst>
            </p:cNvPr>
            <p:cNvSpPr/>
            <p:nvPr/>
          </p:nvSpPr>
          <p:spPr>
            <a:xfrm>
              <a:off x="617382" y="388500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5" name="Oval 74">
              <a:extLst>
                <a:ext uri="{FF2B5EF4-FFF2-40B4-BE49-F238E27FC236}">
                  <a16:creationId xmlns:a16="http://schemas.microsoft.com/office/drawing/2014/main" id="{8C23AFDC-4F3E-4590-822D-CD61D1387B89}"/>
                </a:ext>
              </a:extLst>
            </p:cNvPr>
            <p:cNvSpPr/>
            <p:nvPr/>
          </p:nvSpPr>
          <p:spPr>
            <a:xfrm>
              <a:off x="605130" y="405462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76" name="Curved Connector 177">
              <a:extLst>
                <a:ext uri="{FF2B5EF4-FFF2-40B4-BE49-F238E27FC236}">
                  <a16:creationId xmlns:a16="http://schemas.microsoft.com/office/drawing/2014/main" id="{B6F3689E-4086-4AE2-9525-CAA058A058BF}"/>
                </a:ext>
              </a:extLst>
            </p:cNvPr>
            <p:cNvCxnSpPr>
              <a:cxnSpLocks/>
              <a:stCxn id="72" idx="7"/>
              <a:endCxn id="74" idx="0"/>
            </p:cNvCxnSpPr>
            <p:nvPr/>
          </p:nvCxnSpPr>
          <p:spPr>
            <a:xfrm rot="16200000" flipH="1">
              <a:off x="587182" y="382281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Curved Connector 178">
              <a:extLst>
                <a:ext uri="{FF2B5EF4-FFF2-40B4-BE49-F238E27FC236}">
                  <a16:creationId xmlns:a16="http://schemas.microsoft.com/office/drawing/2014/main" id="{B8F7CE5D-1A16-429A-8D6C-4CC8C7BD9F78}"/>
                </a:ext>
              </a:extLst>
            </p:cNvPr>
            <p:cNvCxnSpPr>
              <a:cxnSpLocks/>
              <a:stCxn id="72" idx="4"/>
              <a:endCxn id="75" idx="0"/>
            </p:cNvCxnSpPr>
            <p:nvPr/>
          </p:nvCxnSpPr>
          <p:spPr>
            <a:xfrm rot="16200000" flipH="1">
              <a:off x="513064" y="393057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8" name="Curved Connector 179">
              <a:extLst>
                <a:ext uri="{FF2B5EF4-FFF2-40B4-BE49-F238E27FC236}">
                  <a16:creationId xmlns:a16="http://schemas.microsoft.com/office/drawing/2014/main" id="{89062F9B-A9D5-49D5-A62B-391C36A7EC2E}"/>
                </a:ext>
              </a:extLst>
            </p:cNvPr>
            <p:cNvCxnSpPr>
              <a:cxnSpLocks/>
              <a:stCxn id="74" idx="6"/>
              <a:endCxn id="74" idx="5"/>
            </p:cNvCxnSpPr>
            <p:nvPr/>
          </p:nvCxnSpPr>
          <p:spPr>
            <a:xfrm flipH="1">
              <a:off x="671988" y="391795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9" name="Curved Connector 180">
              <a:extLst>
                <a:ext uri="{FF2B5EF4-FFF2-40B4-BE49-F238E27FC236}">
                  <a16:creationId xmlns:a16="http://schemas.microsoft.com/office/drawing/2014/main" id="{17908D87-02FD-452C-AE8E-4E124ACDD71F}"/>
                </a:ext>
              </a:extLst>
            </p:cNvPr>
            <p:cNvCxnSpPr>
              <a:cxnSpLocks/>
              <a:stCxn id="74" idx="3"/>
              <a:endCxn id="73" idx="1"/>
            </p:cNvCxnSpPr>
            <p:nvPr/>
          </p:nvCxnSpPr>
          <p:spPr>
            <a:xfrm rot="5400000">
              <a:off x="525289" y="395050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A6ED695-2ACF-4803-808B-D7F041E77565}"/>
                </a:ext>
              </a:extLst>
            </p:cNvPr>
            <p:cNvCxnSpPr/>
            <p:nvPr/>
          </p:nvCxnSpPr>
          <p:spPr>
            <a:xfrm flipV="1">
              <a:off x="3700357" y="42893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3D31F921-7FFC-488E-B3D7-03660087EDBF}"/>
                </a:ext>
              </a:extLst>
            </p:cNvPr>
            <p:cNvCxnSpPr/>
            <p:nvPr/>
          </p:nvCxnSpPr>
          <p:spPr>
            <a:xfrm flipV="1">
              <a:off x="3699227" y="4339276"/>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117AD854-82B5-4D18-946C-4EDD9E7D1A62}"/>
                </a:ext>
              </a:extLst>
            </p:cNvPr>
            <p:cNvCxnSpPr/>
            <p:nvPr/>
          </p:nvCxnSpPr>
          <p:spPr>
            <a:xfrm flipV="1">
              <a:off x="3700357" y="439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5DDFD912-48AA-4C34-8529-855E1910A784}"/>
                </a:ext>
              </a:extLst>
            </p:cNvPr>
            <p:cNvCxnSpPr/>
            <p:nvPr/>
          </p:nvCxnSpPr>
          <p:spPr>
            <a:xfrm flipV="1">
              <a:off x="3700357" y="444271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77E02B80-BDC1-40CA-B479-A533316362B0}"/>
                </a:ext>
              </a:extLst>
            </p:cNvPr>
            <p:cNvCxnSpPr/>
            <p:nvPr/>
          </p:nvCxnSpPr>
          <p:spPr>
            <a:xfrm flipV="1">
              <a:off x="3700357" y="44951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0783DD1F-3A2D-4482-B28C-925FB4B3A107}"/>
                </a:ext>
              </a:extLst>
            </p:cNvPr>
            <p:cNvCxnSpPr/>
            <p:nvPr/>
          </p:nvCxnSpPr>
          <p:spPr>
            <a:xfrm flipV="1">
              <a:off x="3700695" y="454730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D6429181-1057-4DBF-A333-87BEAA3801F2}"/>
                </a:ext>
              </a:extLst>
            </p:cNvPr>
            <p:cNvSpPr/>
            <p:nvPr/>
          </p:nvSpPr>
          <p:spPr>
            <a:xfrm>
              <a:off x="899534" y="4223337"/>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87" name="Rectangle 86">
              <a:extLst>
                <a:ext uri="{FF2B5EF4-FFF2-40B4-BE49-F238E27FC236}">
                  <a16:creationId xmlns:a16="http://schemas.microsoft.com/office/drawing/2014/main" id="{B3492A52-03AD-478F-8896-EA2EF808AD37}"/>
                </a:ext>
              </a:extLst>
            </p:cNvPr>
            <p:cNvSpPr/>
            <p:nvPr/>
          </p:nvSpPr>
          <p:spPr>
            <a:xfrm>
              <a:off x="3337338" y="4231508"/>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88" name="Freeform 442">
              <a:extLst>
                <a:ext uri="{FF2B5EF4-FFF2-40B4-BE49-F238E27FC236}">
                  <a16:creationId xmlns:a16="http://schemas.microsoft.com/office/drawing/2014/main" id="{BEFC2FA8-7D57-425A-A9EA-3907EFE001DF}"/>
                </a:ext>
              </a:extLst>
            </p:cNvPr>
            <p:cNvSpPr/>
            <p:nvPr/>
          </p:nvSpPr>
          <p:spPr>
            <a:xfrm>
              <a:off x="3389213" y="44864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89" name="Straight Connector 88">
              <a:extLst>
                <a:ext uri="{FF2B5EF4-FFF2-40B4-BE49-F238E27FC236}">
                  <a16:creationId xmlns:a16="http://schemas.microsoft.com/office/drawing/2014/main" id="{1F43DF0E-AA43-4BCA-AB2F-2480C8F26418}"/>
                </a:ext>
              </a:extLst>
            </p:cNvPr>
            <p:cNvCxnSpPr/>
            <p:nvPr/>
          </p:nvCxnSpPr>
          <p:spPr>
            <a:xfrm>
              <a:off x="3583862"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1C7FCE54-C39E-4F3B-A9E5-242A7A9FDCF1}"/>
                </a:ext>
              </a:extLst>
            </p:cNvPr>
            <p:cNvCxnSpPr/>
            <p:nvPr/>
          </p:nvCxnSpPr>
          <p:spPr>
            <a:xfrm>
              <a:off x="3529983"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15802050-9901-4E39-A489-CF93CC049B30}"/>
                </a:ext>
              </a:extLst>
            </p:cNvPr>
            <p:cNvSpPr/>
            <p:nvPr/>
          </p:nvSpPr>
          <p:spPr>
            <a:xfrm>
              <a:off x="1507652" y="4226564"/>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2" name="Rectangle 91">
              <a:extLst>
                <a:ext uri="{FF2B5EF4-FFF2-40B4-BE49-F238E27FC236}">
                  <a16:creationId xmlns:a16="http://schemas.microsoft.com/office/drawing/2014/main" id="{FB41D93A-6645-40BD-A109-970BD7581975}"/>
                </a:ext>
              </a:extLst>
            </p:cNvPr>
            <p:cNvSpPr/>
            <p:nvPr/>
          </p:nvSpPr>
          <p:spPr>
            <a:xfrm>
              <a:off x="2117052" y="4231508"/>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3" name="Rectangle 92">
              <a:extLst>
                <a:ext uri="{FF2B5EF4-FFF2-40B4-BE49-F238E27FC236}">
                  <a16:creationId xmlns:a16="http://schemas.microsoft.com/office/drawing/2014/main" id="{F2A57469-95BE-451A-BA57-A95DE61F05D8}"/>
                </a:ext>
              </a:extLst>
            </p:cNvPr>
            <p:cNvSpPr/>
            <p:nvPr/>
          </p:nvSpPr>
          <p:spPr>
            <a:xfrm>
              <a:off x="2730756" y="4235422"/>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4" name="Freeform 355">
              <a:extLst>
                <a:ext uri="{FF2B5EF4-FFF2-40B4-BE49-F238E27FC236}">
                  <a16:creationId xmlns:a16="http://schemas.microsoft.com/office/drawing/2014/main" id="{6B666677-B648-4260-A318-4565DAEAAC36}"/>
                </a:ext>
              </a:extLst>
            </p:cNvPr>
            <p:cNvSpPr/>
            <p:nvPr/>
          </p:nvSpPr>
          <p:spPr>
            <a:xfrm>
              <a:off x="3388888" y="4258685"/>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5" name="Straight Connector 94">
              <a:extLst>
                <a:ext uri="{FF2B5EF4-FFF2-40B4-BE49-F238E27FC236}">
                  <a16:creationId xmlns:a16="http://schemas.microsoft.com/office/drawing/2014/main" id="{D2BE2BF7-AF6A-4D0D-887F-3B7F12542D19}"/>
                </a:ext>
              </a:extLst>
            </p:cNvPr>
            <p:cNvCxnSpPr/>
            <p:nvPr/>
          </p:nvCxnSpPr>
          <p:spPr>
            <a:xfrm>
              <a:off x="3583537"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361F28BF-914E-41E1-9FE4-D68BA9244248}"/>
                </a:ext>
              </a:extLst>
            </p:cNvPr>
            <p:cNvCxnSpPr/>
            <p:nvPr/>
          </p:nvCxnSpPr>
          <p:spPr>
            <a:xfrm>
              <a:off x="3529658"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7" name="Freeform 352">
              <a:extLst>
                <a:ext uri="{FF2B5EF4-FFF2-40B4-BE49-F238E27FC236}">
                  <a16:creationId xmlns:a16="http://schemas.microsoft.com/office/drawing/2014/main" id="{9F93D1E9-8011-490C-8FA7-F519ACF078A9}"/>
                </a:ext>
              </a:extLst>
            </p:cNvPr>
            <p:cNvSpPr/>
            <p:nvPr/>
          </p:nvSpPr>
          <p:spPr>
            <a:xfrm>
              <a:off x="3389213" y="4375698"/>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8" name="Straight Connector 97">
              <a:extLst>
                <a:ext uri="{FF2B5EF4-FFF2-40B4-BE49-F238E27FC236}">
                  <a16:creationId xmlns:a16="http://schemas.microsoft.com/office/drawing/2014/main" id="{6ADCA5E3-D09E-427E-8B28-298DA28FD34E}"/>
                </a:ext>
              </a:extLst>
            </p:cNvPr>
            <p:cNvCxnSpPr/>
            <p:nvPr/>
          </p:nvCxnSpPr>
          <p:spPr>
            <a:xfrm>
              <a:off x="3583862"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E4D4A6B-1F61-4A5A-ADBF-1C920D6FE57A}"/>
                </a:ext>
              </a:extLst>
            </p:cNvPr>
            <p:cNvCxnSpPr/>
            <p:nvPr/>
          </p:nvCxnSpPr>
          <p:spPr>
            <a:xfrm>
              <a:off x="3529983"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05E77C13-7FED-44A6-8804-81940D3A4C4A}"/>
                </a:ext>
              </a:extLst>
            </p:cNvPr>
            <p:cNvCxnSpPr/>
            <p:nvPr/>
          </p:nvCxnSpPr>
          <p:spPr>
            <a:xfrm flipV="1">
              <a:off x="306114" y="4278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8A9A5185-5F81-4987-9423-19B64014B584}"/>
                </a:ext>
              </a:extLst>
            </p:cNvPr>
            <p:cNvCxnSpPr/>
            <p:nvPr/>
          </p:nvCxnSpPr>
          <p:spPr>
            <a:xfrm flipV="1">
              <a:off x="304984" y="4328300"/>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B114305-1572-4D60-9071-FDA2F01B499B}"/>
                </a:ext>
              </a:extLst>
            </p:cNvPr>
            <p:cNvCxnSpPr/>
            <p:nvPr/>
          </p:nvCxnSpPr>
          <p:spPr>
            <a:xfrm flipV="1">
              <a:off x="306114" y="4381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BA6D3F3B-9822-420C-A8F6-219EF598AE7C}"/>
                </a:ext>
              </a:extLst>
            </p:cNvPr>
            <p:cNvCxnSpPr/>
            <p:nvPr/>
          </p:nvCxnSpPr>
          <p:spPr>
            <a:xfrm flipV="1">
              <a:off x="306114" y="4431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318544E-2EC8-41C9-A740-E119E5F1EE55}"/>
                </a:ext>
              </a:extLst>
            </p:cNvPr>
            <p:cNvCxnSpPr/>
            <p:nvPr/>
          </p:nvCxnSpPr>
          <p:spPr>
            <a:xfrm flipV="1">
              <a:off x="306114" y="4484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0535B41D-D2B7-4FAA-B821-78F43E093CAC}"/>
                </a:ext>
              </a:extLst>
            </p:cNvPr>
            <p:cNvCxnSpPr/>
            <p:nvPr/>
          </p:nvCxnSpPr>
          <p:spPr>
            <a:xfrm flipV="1">
              <a:off x="306452" y="4536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06" name="Rectangle 105">
              <a:extLst>
                <a:ext uri="{FF2B5EF4-FFF2-40B4-BE49-F238E27FC236}">
                  <a16:creationId xmlns:a16="http://schemas.microsoft.com/office/drawing/2014/main" id="{6723D6B4-B8A9-475A-AB86-DA70959683DF}"/>
                </a:ext>
              </a:extLst>
            </p:cNvPr>
            <p:cNvSpPr/>
            <p:nvPr/>
          </p:nvSpPr>
          <p:spPr>
            <a:xfrm>
              <a:off x="944688" y="425050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07" name="Rectangle 106">
              <a:extLst>
                <a:ext uri="{FF2B5EF4-FFF2-40B4-BE49-F238E27FC236}">
                  <a16:creationId xmlns:a16="http://schemas.microsoft.com/office/drawing/2014/main" id="{9D4FE88A-268C-424D-A16D-7A69DB63D35B}"/>
                </a:ext>
              </a:extLst>
            </p:cNvPr>
            <p:cNvSpPr/>
            <p:nvPr/>
          </p:nvSpPr>
          <p:spPr>
            <a:xfrm>
              <a:off x="944688" y="43610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8" name="Rectangle 107">
              <a:extLst>
                <a:ext uri="{FF2B5EF4-FFF2-40B4-BE49-F238E27FC236}">
                  <a16:creationId xmlns:a16="http://schemas.microsoft.com/office/drawing/2014/main" id="{FB5377D8-3114-4D93-B91B-32466AEF1ADE}"/>
                </a:ext>
              </a:extLst>
            </p:cNvPr>
            <p:cNvSpPr/>
            <p:nvPr/>
          </p:nvSpPr>
          <p:spPr>
            <a:xfrm>
              <a:off x="944688" y="44723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9" name="Trapezoid 108">
              <a:extLst>
                <a:ext uri="{FF2B5EF4-FFF2-40B4-BE49-F238E27FC236}">
                  <a16:creationId xmlns:a16="http://schemas.microsoft.com/office/drawing/2014/main" id="{39140886-5DC2-4212-BBFD-AAA466EBDCE4}"/>
                </a:ext>
              </a:extLst>
            </p:cNvPr>
            <p:cNvSpPr/>
            <p:nvPr/>
          </p:nvSpPr>
          <p:spPr>
            <a:xfrm rot="5400000">
              <a:off x="1235349" y="42376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0" name="Trapezoid 109">
              <a:extLst>
                <a:ext uri="{FF2B5EF4-FFF2-40B4-BE49-F238E27FC236}">
                  <a16:creationId xmlns:a16="http://schemas.microsoft.com/office/drawing/2014/main" id="{2ACCEF6A-36D6-4937-896D-8CEE82C50A97}"/>
                </a:ext>
              </a:extLst>
            </p:cNvPr>
            <p:cNvSpPr/>
            <p:nvPr/>
          </p:nvSpPr>
          <p:spPr>
            <a:xfrm rot="5400000">
              <a:off x="1237386" y="43481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1" name="Trapezoid 110">
              <a:extLst>
                <a:ext uri="{FF2B5EF4-FFF2-40B4-BE49-F238E27FC236}">
                  <a16:creationId xmlns:a16="http://schemas.microsoft.com/office/drawing/2014/main" id="{1A1915CC-CE1D-4890-8DCC-B89401156DDA}"/>
                </a:ext>
              </a:extLst>
            </p:cNvPr>
            <p:cNvSpPr/>
            <p:nvPr/>
          </p:nvSpPr>
          <p:spPr>
            <a:xfrm rot="5400000">
              <a:off x="1237386" y="44594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2" name="Rectangle 111">
              <a:extLst>
                <a:ext uri="{FF2B5EF4-FFF2-40B4-BE49-F238E27FC236}">
                  <a16:creationId xmlns:a16="http://schemas.microsoft.com/office/drawing/2014/main" id="{4EBFBEDF-45B1-45F9-B3AF-16D426F9F63E}"/>
                </a:ext>
              </a:extLst>
            </p:cNvPr>
            <p:cNvSpPr/>
            <p:nvPr/>
          </p:nvSpPr>
          <p:spPr>
            <a:xfrm>
              <a:off x="1545511" y="42477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3" name="Rectangle 112">
              <a:extLst>
                <a:ext uri="{FF2B5EF4-FFF2-40B4-BE49-F238E27FC236}">
                  <a16:creationId xmlns:a16="http://schemas.microsoft.com/office/drawing/2014/main" id="{9C316DCB-6B17-4FEC-A7FD-A2FEA1621A52}"/>
                </a:ext>
              </a:extLst>
            </p:cNvPr>
            <p:cNvSpPr/>
            <p:nvPr/>
          </p:nvSpPr>
          <p:spPr>
            <a:xfrm>
              <a:off x="1545511" y="43583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4" name="Rectangle 113">
              <a:extLst>
                <a:ext uri="{FF2B5EF4-FFF2-40B4-BE49-F238E27FC236}">
                  <a16:creationId xmlns:a16="http://schemas.microsoft.com/office/drawing/2014/main" id="{D7481A2D-C1AB-4659-A087-A787AC626C05}"/>
                </a:ext>
              </a:extLst>
            </p:cNvPr>
            <p:cNvSpPr/>
            <p:nvPr/>
          </p:nvSpPr>
          <p:spPr>
            <a:xfrm>
              <a:off x="1545511" y="446962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5" name="Trapezoid 114">
              <a:extLst>
                <a:ext uri="{FF2B5EF4-FFF2-40B4-BE49-F238E27FC236}">
                  <a16:creationId xmlns:a16="http://schemas.microsoft.com/office/drawing/2014/main" id="{34EC7970-7A2C-4F02-A183-B1805F244CD2}"/>
                </a:ext>
              </a:extLst>
            </p:cNvPr>
            <p:cNvSpPr/>
            <p:nvPr/>
          </p:nvSpPr>
          <p:spPr>
            <a:xfrm rot="5400000">
              <a:off x="1836173" y="42348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6" name="Trapezoid 115">
              <a:extLst>
                <a:ext uri="{FF2B5EF4-FFF2-40B4-BE49-F238E27FC236}">
                  <a16:creationId xmlns:a16="http://schemas.microsoft.com/office/drawing/2014/main" id="{E2DF4DC5-F0FF-4C47-90A6-3281EF96498D}"/>
                </a:ext>
              </a:extLst>
            </p:cNvPr>
            <p:cNvSpPr/>
            <p:nvPr/>
          </p:nvSpPr>
          <p:spPr>
            <a:xfrm rot="5400000">
              <a:off x="1838210" y="43454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7" name="Trapezoid 116">
              <a:extLst>
                <a:ext uri="{FF2B5EF4-FFF2-40B4-BE49-F238E27FC236}">
                  <a16:creationId xmlns:a16="http://schemas.microsoft.com/office/drawing/2014/main" id="{291C757A-E1C6-4DEF-B9D9-8A6C27542763}"/>
                </a:ext>
              </a:extLst>
            </p:cNvPr>
            <p:cNvSpPr/>
            <p:nvPr/>
          </p:nvSpPr>
          <p:spPr>
            <a:xfrm rot="5400000">
              <a:off x="1838210" y="44567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8" name="Rectangle 117">
              <a:extLst>
                <a:ext uri="{FF2B5EF4-FFF2-40B4-BE49-F238E27FC236}">
                  <a16:creationId xmlns:a16="http://schemas.microsoft.com/office/drawing/2014/main" id="{29EA6C1E-FD07-49F4-8543-447AE5370C56}"/>
                </a:ext>
              </a:extLst>
            </p:cNvPr>
            <p:cNvSpPr/>
            <p:nvPr/>
          </p:nvSpPr>
          <p:spPr>
            <a:xfrm>
              <a:off x="2161291" y="425548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9" name="Rectangle 118">
              <a:extLst>
                <a:ext uri="{FF2B5EF4-FFF2-40B4-BE49-F238E27FC236}">
                  <a16:creationId xmlns:a16="http://schemas.microsoft.com/office/drawing/2014/main" id="{FA81D1DD-D9C6-42D3-B5CA-23D332D2A8C1}"/>
                </a:ext>
              </a:extLst>
            </p:cNvPr>
            <p:cNvSpPr/>
            <p:nvPr/>
          </p:nvSpPr>
          <p:spPr>
            <a:xfrm>
              <a:off x="2161291" y="436601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0" name="Rectangle 119">
              <a:extLst>
                <a:ext uri="{FF2B5EF4-FFF2-40B4-BE49-F238E27FC236}">
                  <a16:creationId xmlns:a16="http://schemas.microsoft.com/office/drawing/2014/main" id="{353EC18C-FE9D-4CB6-B03A-6B7E0512BADB}"/>
                </a:ext>
              </a:extLst>
            </p:cNvPr>
            <p:cNvSpPr/>
            <p:nvPr/>
          </p:nvSpPr>
          <p:spPr>
            <a:xfrm>
              <a:off x="2161291" y="44773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1" name="Trapezoid 120">
              <a:extLst>
                <a:ext uri="{FF2B5EF4-FFF2-40B4-BE49-F238E27FC236}">
                  <a16:creationId xmlns:a16="http://schemas.microsoft.com/office/drawing/2014/main" id="{65DB3111-A9AD-49ED-B545-2212C6416A8A}"/>
                </a:ext>
              </a:extLst>
            </p:cNvPr>
            <p:cNvSpPr/>
            <p:nvPr/>
          </p:nvSpPr>
          <p:spPr>
            <a:xfrm rot="5400000">
              <a:off x="2451952" y="424259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2" name="Trapezoid 121">
              <a:extLst>
                <a:ext uri="{FF2B5EF4-FFF2-40B4-BE49-F238E27FC236}">
                  <a16:creationId xmlns:a16="http://schemas.microsoft.com/office/drawing/2014/main" id="{A035E236-0709-45DA-A243-968A6F8631E1}"/>
                </a:ext>
              </a:extLst>
            </p:cNvPr>
            <p:cNvSpPr/>
            <p:nvPr/>
          </p:nvSpPr>
          <p:spPr>
            <a:xfrm rot="5400000">
              <a:off x="2453990" y="435312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3" name="Trapezoid 122">
              <a:extLst>
                <a:ext uri="{FF2B5EF4-FFF2-40B4-BE49-F238E27FC236}">
                  <a16:creationId xmlns:a16="http://schemas.microsoft.com/office/drawing/2014/main" id="{A6F3163B-8B03-45D8-81C1-37D0D1790098}"/>
                </a:ext>
              </a:extLst>
            </p:cNvPr>
            <p:cNvSpPr/>
            <p:nvPr/>
          </p:nvSpPr>
          <p:spPr>
            <a:xfrm rot="5400000">
              <a:off x="2453990" y="44644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4" name="Rectangle 123">
              <a:extLst>
                <a:ext uri="{FF2B5EF4-FFF2-40B4-BE49-F238E27FC236}">
                  <a16:creationId xmlns:a16="http://schemas.microsoft.com/office/drawing/2014/main" id="{237FBABC-09BE-43DC-931F-3EB3EFD3DFFB}"/>
                </a:ext>
              </a:extLst>
            </p:cNvPr>
            <p:cNvSpPr/>
            <p:nvPr/>
          </p:nvSpPr>
          <p:spPr>
            <a:xfrm>
              <a:off x="2775858" y="426029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5" name="Rectangle 124">
              <a:extLst>
                <a:ext uri="{FF2B5EF4-FFF2-40B4-BE49-F238E27FC236}">
                  <a16:creationId xmlns:a16="http://schemas.microsoft.com/office/drawing/2014/main" id="{1B48482B-CCDC-4616-A0BC-859C1C38D6E6}"/>
                </a:ext>
              </a:extLst>
            </p:cNvPr>
            <p:cNvSpPr/>
            <p:nvPr/>
          </p:nvSpPr>
          <p:spPr>
            <a:xfrm>
              <a:off x="2775858" y="43708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6" name="Rectangle 125">
              <a:extLst>
                <a:ext uri="{FF2B5EF4-FFF2-40B4-BE49-F238E27FC236}">
                  <a16:creationId xmlns:a16="http://schemas.microsoft.com/office/drawing/2014/main" id="{A7F7DE22-DE3D-42E7-8B23-FEE5A23E3479}"/>
                </a:ext>
              </a:extLst>
            </p:cNvPr>
            <p:cNvSpPr/>
            <p:nvPr/>
          </p:nvSpPr>
          <p:spPr>
            <a:xfrm>
              <a:off x="2775858" y="448213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7" name="Trapezoid 126">
              <a:extLst>
                <a:ext uri="{FF2B5EF4-FFF2-40B4-BE49-F238E27FC236}">
                  <a16:creationId xmlns:a16="http://schemas.microsoft.com/office/drawing/2014/main" id="{00604595-26BB-47DE-A5B7-0475AC2657D7}"/>
                </a:ext>
              </a:extLst>
            </p:cNvPr>
            <p:cNvSpPr/>
            <p:nvPr/>
          </p:nvSpPr>
          <p:spPr>
            <a:xfrm rot="5400000">
              <a:off x="3066519" y="424740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8" name="Trapezoid 127">
              <a:extLst>
                <a:ext uri="{FF2B5EF4-FFF2-40B4-BE49-F238E27FC236}">
                  <a16:creationId xmlns:a16="http://schemas.microsoft.com/office/drawing/2014/main" id="{17F19790-54FC-468A-BA46-1A0B64CA25C1}"/>
                </a:ext>
              </a:extLst>
            </p:cNvPr>
            <p:cNvSpPr/>
            <p:nvPr/>
          </p:nvSpPr>
          <p:spPr>
            <a:xfrm rot="5400000">
              <a:off x="3068557" y="43579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9" name="Trapezoid 128">
              <a:extLst>
                <a:ext uri="{FF2B5EF4-FFF2-40B4-BE49-F238E27FC236}">
                  <a16:creationId xmlns:a16="http://schemas.microsoft.com/office/drawing/2014/main" id="{D1761F9F-045B-449F-A15F-5396B36991DA}"/>
                </a:ext>
              </a:extLst>
            </p:cNvPr>
            <p:cNvSpPr/>
            <p:nvPr/>
          </p:nvSpPr>
          <p:spPr>
            <a:xfrm rot="5400000">
              <a:off x="3068557" y="446924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30" name="Straight Arrow Connector 129">
              <a:extLst>
                <a:ext uri="{FF2B5EF4-FFF2-40B4-BE49-F238E27FC236}">
                  <a16:creationId xmlns:a16="http://schemas.microsoft.com/office/drawing/2014/main" id="{779A75F7-DC8F-4126-9FA6-BD1E7097CD6E}"/>
                </a:ext>
              </a:extLst>
            </p:cNvPr>
            <p:cNvCxnSpPr>
              <a:cxnSpLocks/>
              <a:stCxn id="135" idx="3"/>
              <a:endCxn id="86" idx="1"/>
            </p:cNvCxnSpPr>
            <p:nvPr/>
          </p:nvCxnSpPr>
          <p:spPr>
            <a:xfrm>
              <a:off x="768915" y="4404176"/>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6B658958-0E54-4E72-9540-0E6A8B8DE100}"/>
                </a:ext>
              </a:extLst>
            </p:cNvPr>
            <p:cNvCxnSpPr>
              <a:cxnSpLocks/>
              <a:stCxn id="91" idx="3"/>
              <a:endCxn id="92" idx="1"/>
            </p:cNvCxnSpPr>
            <p:nvPr/>
          </p:nvCxnSpPr>
          <p:spPr>
            <a:xfrm>
              <a:off x="1995723" y="4409833"/>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883E2BC-12BE-4928-9A6F-A9BBED4F9CD4}"/>
                </a:ext>
              </a:extLst>
            </p:cNvPr>
            <p:cNvCxnSpPr>
              <a:cxnSpLocks/>
              <a:stCxn id="92" idx="3"/>
              <a:endCxn id="93" idx="1"/>
            </p:cNvCxnSpPr>
            <p:nvPr/>
          </p:nvCxnSpPr>
          <p:spPr>
            <a:xfrm>
              <a:off x="2605123" y="4412305"/>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9727A62B-8180-4B48-8597-AF776582EA04}"/>
                </a:ext>
              </a:extLst>
            </p:cNvPr>
            <p:cNvCxnSpPr>
              <a:cxnSpLocks/>
              <a:stCxn id="93" idx="3"/>
              <a:endCxn id="87" idx="1"/>
            </p:cNvCxnSpPr>
            <p:nvPr/>
          </p:nvCxnSpPr>
          <p:spPr>
            <a:xfrm flipV="1">
              <a:off x="3218826" y="4414186"/>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367C71C0-9681-43DA-8935-4F81E865F271}"/>
                </a:ext>
              </a:extLst>
            </p:cNvPr>
            <p:cNvCxnSpPr>
              <a:cxnSpLocks/>
              <a:stCxn id="86" idx="3"/>
              <a:endCxn id="91" idx="1"/>
            </p:cNvCxnSpPr>
            <p:nvPr/>
          </p:nvCxnSpPr>
          <p:spPr>
            <a:xfrm>
              <a:off x="1387605" y="4406606"/>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35" name="Rectangle 134">
              <a:extLst>
                <a:ext uri="{FF2B5EF4-FFF2-40B4-BE49-F238E27FC236}">
                  <a16:creationId xmlns:a16="http://schemas.microsoft.com/office/drawing/2014/main" id="{3DF621A4-48BA-43B7-9F8A-9975AC5EE613}"/>
                </a:ext>
              </a:extLst>
            </p:cNvPr>
            <p:cNvSpPr/>
            <p:nvPr/>
          </p:nvSpPr>
          <p:spPr>
            <a:xfrm>
              <a:off x="469257" y="4218478"/>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36" name="Oval 135">
              <a:extLst>
                <a:ext uri="{FF2B5EF4-FFF2-40B4-BE49-F238E27FC236}">
                  <a16:creationId xmlns:a16="http://schemas.microsoft.com/office/drawing/2014/main" id="{FB4FF77E-5923-450F-99E0-FE08A3261518}"/>
                </a:ext>
              </a:extLst>
            </p:cNvPr>
            <p:cNvSpPr/>
            <p:nvPr/>
          </p:nvSpPr>
          <p:spPr>
            <a:xfrm>
              <a:off x="499894" y="4268153"/>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7" name="Oval 136">
              <a:extLst>
                <a:ext uri="{FF2B5EF4-FFF2-40B4-BE49-F238E27FC236}">
                  <a16:creationId xmlns:a16="http://schemas.microsoft.com/office/drawing/2014/main" id="{DC5B544B-C6CA-4C89-9E49-65E621C8241F}"/>
                </a:ext>
              </a:extLst>
            </p:cNvPr>
            <p:cNvSpPr/>
            <p:nvPr/>
          </p:nvSpPr>
          <p:spPr>
            <a:xfrm>
              <a:off x="525161" y="446462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8" name="Oval 137">
              <a:extLst>
                <a:ext uri="{FF2B5EF4-FFF2-40B4-BE49-F238E27FC236}">
                  <a16:creationId xmlns:a16="http://schemas.microsoft.com/office/drawing/2014/main" id="{91A2F8BC-A579-4B85-9691-B14030C2CF02}"/>
                </a:ext>
              </a:extLst>
            </p:cNvPr>
            <p:cNvSpPr/>
            <p:nvPr/>
          </p:nvSpPr>
          <p:spPr>
            <a:xfrm>
              <a:off x="617382" y="430731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9" name="Oval 138">
              <a:extLst>
                <a:ext uri="{FF2B5EF4-FFF2-40B4-BE49-F238E27FC236}">
                  <a16:creationId xmlns:a16="http://schemas.microsoft.com/office/drawing/2014/main" id="{12C55FC4-68DA-4AF6-8BFB-6C0DCB4D6874}"/>
                </a:ext>
              </a:extLst>
            </p:cNvPr>
            <p:cNvSpPr/>
            <p:nvPr/>
          </p:nvSpPr>
          <p:spPr>
            <a:xfrm>
              <a:off x="605130" y="4476940"/>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140" name="Curved Connector 177">
              <a:extLst>
                <a:ext uri="{FF2B5EF4-FFF2-40B4-BE49-F238E27FC236}">
                  <a16:creationId xmlns:a16="http://schemas.microsoft.com/office/drawing/2014/main" id="{D21254C5-26E1-4FDD-A7EF-D009B171234A}"/>
                </a:ext>
              </a:extLst>
            </p:cNvPr>
            <p:cNvCxnSpPr>
              <a:cxnSpLocks/>
              <a:stCxn id="136" idx="7"/>
              <a:endCxn id="138" idx="0"/>
            </p:cNvCxnSpPr>
            <p:nvPr/>
          </p:nvCxnSpPr>
          <p:spPr>
            <a:xfrm rot="16200000" flipH="1">
              <a:off x="587182" y="4245125"/>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Curved Connector 178">
              <a:extLst>
                <a:ext uri="{FF2B5EF4-FFF2-40B4-BE49-F238E27FC236}">
                  <a16:creationId xmlns:a16="http://schemas.microsoft.com/office/drawing/2014/main" id="{DEC1E1FD-97F2-474F-960D-DF11BFFF2425}"/>
                </a:ext>
              </a:extLst>
            </p:cNvPr>
            <p:cNvCxnSpPr>
              <a:cxnSpLocks/>
              <a:stCxn id="136" idx="4"/>
              <a:endCxn id="139" idx="0"/>
            </p:cNvCxnSpPr>
            <p:nvPr/>
          </p:nvCxnSpPr>
          <p:spPr>
            <a:xfrm rot="16200000" flipH="1">
              <a:off x="513064" y="4352886"/>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2" name="Curved Connector 179">
              <a:extLst>
                <a:ext uri="{FF2B5EF4-FFF2-40B4-BE49-F238E27FC236}">
                  <a16:creationId xmlns:a16="http://schemas.microsoft.com/office/drawing/2014/main" id="{5BCC2AAF-EF04-434C-A8F1-8ABE6EC47D03}"/>
                </a:ext>
              </a:extLst>
            </p:cNvPr>
            <p:cNvCxnSpPr>
              <a:cxnSpLocks/>
              <a:stCxn id="138" idx="6"/>
              <a:endCxn id="138" idx="5"/>
            </p:cNvCxnSpPr>
            <p:nvPr/>
          </p:nvCxnSpPr>
          <p:spPr>
            <a:xfrm flipH="1">
              <a:off x="671988" y="4340269"/>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3" name="Curved Connector 180">
              <a:extLst>
                <a:ext uri="{FF2B5EF4-FFF2-40B4-BE49-F238E27FC236}">
                  <a16:creationId xmlns:a16="http://schemas.microsoft.com/office/drawing/2014/main" id="{7A88DF3E-9F07-486C-A0E3-05129D25FED3}"/>
                </a:ext>
              </a:extLst>
            </p:cNvPr>
            <p:cNvCxnSpPr>
              <a:cxnSpLocks/>
              <a:stCxn id="138" idx="3"/>
              <a:endCxn id="137" idx="1"/>
            </p:cNvCxnSpPr>
            <p:nvPr/>
          </p:nvCxnSpPr>
          <p:spPr>
            <a:xfrm rot="5400000">
              <a:off x="525289" y="4372814"/>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D0457E38-A755-4F9D-AFA1-C9C85FA5DC95}"/>
                </a:ext>
              </a:extLst>
            </p:cNvPr>
            <p:cNvCxnSpPr/>
            <p:nvPr/>
          </p:nvCxnSpPr>
          <p:spPr>
            <a:xfrm flipV="1">
              <a:off x="3700357" y="471165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5DEA19E8-9E9D-4193-BC0C-51AE9873CF15}"/>
                </a:ext>
              </a:extLst>
            </p:cNvPr>
            <p:cNvCxnSpPr/>
            <p:nvPr/>
          </p:nvCxnSpPr>
          <p:spPr>
            <a:xfrm flipV="1">
              <a:off x="3699227" y="476158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F8CA3D30-F9C7-410D-9012-2062168183F4}"/>
                </a:ext>
              </a:extLst>
            </p:cNvPr>
            <p:cNvCxnSpPr/>
            <p:nvPr/>
          </p:nvCxnSpPr>
          <p:spPr>
            <a:xfrm flipV="1">
              <a:off x="3700357" y="48145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3B871999-132E-4D7A-962F-E959784A6260}"/>
                </a:ext>
              </a:extLst>
            </p:cNvPr>
            <p:cNvCxnSpPr/>
            <p:nvPr/>
          </p:nvCxnSpPr>
          <p:spPr>
            <a:xfrm flipV="1">
              <a:off x="3700357" y="486502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1C6DA5AF-1CEA-431D-9BA1-B99F153186E3}"/>
                </a:ext>
              </a:extLst>
            </p:cNvPr>
            <p:cNvCxnSpPr/>
            <p:nvPr/>
          </p:nvCxnSpPr>
          <p:spPr>
            <a:xfrm flipV="1">
              <a:off x="3700357" y="491748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1C3308-C47D-414E-B9B3-99E550C97BB3}"/>
                </a:ext>
              </a:extLst>
            </p:cNvPr>
            <p:cNvCxnSpPr/>
            <p:nvPr/>
          </p:nvCxnSpPr>
          <p:spPr>
            <a:xfrm flipV="1">
              <a:off x="3700695" y="496961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50" name="Rectangle 149">
              <a:extLst>
                <a:ext uri="{FF2B5EF4-FFF2-40B4-BE49-F238E27FC236}">
                  <a16:creationId xmlns:a16="http://schemas.microsoft.com/office/drawing/2014/main" id="{5600CD80-7AD0-4973-9E5A-86403873767D}"/>
                </a:ext>
              </a:extLst>
            </p:cNvPr>
            <p:cNvSpPr/>
            <p:nvPr/>
          </p:nvSpPr>
          <p:spPr>
            <a:xfrm>
              <a:off x="899534" y="464564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1" name="Rectangle 150">
              <a:extLst>
                <a:ext uri="{FF2B5EF4-FFF2-40B4-BE49-F238E27FC236}">
                  <a16:creationId xmlns:a16="http://schemas.microsoft.com/office/drawing/2014/main" id="{6437BE54-5744-4DCC-9F2A-7979E49140C7}"/>
                </a:ext>
              </a:extLst>
            </p:cNvPr>
            <p:cNvSpPr/>
            <p:nvPr/>
          </p:nvSpPr>
          <p:spPr>
            <a:xfrm>
              <a:off x="3337338" y="465381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52" name="Freeform 442">
              <a:extLst>
                <a:ext uri="{FF2B5EF4-FFF2-40B4-BE49-F238E27FC236}">
                  <a16:creationId xmlns:a16="http://schemas.microsoft.com/office/drawing/2014/main" id="{55111942-7290-49C7-855E-8F8173DD6D3F}"/>
                </a:ext>
              </a:extLst>
            </p:cNvPr>
            <p:cNvSpPr/>
            <p:nvPr/>
          </p:nvSpPr>
          <p:spPr>
            <a:xfrm>
              <a:off x="3389213" y="490878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3" name="Straight Connector 152">
              <a:extLst>
                <a:ext uri="{FF2B5EF4-FFF2-40B4-BE49-F238E27FC236}">
                  <a16:creationId xmlns:a16="http://schemas.microsoft.com/office/drawing/2014/main" id="{C1A27348-CEF9-4FDD-B2BD-C455080D8568}"/>
                </a:ext>
              </a:extLst>
            </p:cNvPr>
            <p:cNvCxnSpPr/>
            <p:nvPr/>
          </p:nvCxnSpPr>
          <p:spPr>
            <a:xfrm>
              <a:off x="3583862"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FA59D46-4BED-403E-8A1E-B2E471B3936C}"/>
                </a:ext>
              </a:extLst>
            </p:cNvPr>
            <p:cNvCxnSpPr/>
            <p:nvPr/>
          </p:nvCxnSpPr>
          <p:spPr>
            <a:xfrm>
              <a:off x="3529983"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A9629654-750F-4CB3-BD42-456A25723CA2}"/>
                </a:ext>
              </a:extLst>
            </p:cNvPr>
            <p:cNvSpPr/>
            <p:nvPr/>
          </p:nvSpPr>
          <p:spPr>
            <a:xfrm>
              <a:off x="1507652" y="464887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6" name="Rectangle 155">
              <a:extLst>
                <a:ext uri="{FF2B5EF4-FFF2-40B4-BE49-F238E27FC236}">
                  <a16:creationId xmlns:a16="http://schemas.microsoft.com/office/drawing/2014/main" id="{825379D5-D95B-4B72-A152-143F0C35007F}"/>
                </a:ext>
              </a:extLst>
            </p:cNvPr>
            <p:cNvSpPr/>
            <p:nvPr/>
          </p:nvSpPr>
          <p:spPr>
            <a:xfrm>
              <a:off x="2117052" y="465381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7" name="Rectangle 156">
              <a:extLst>
                <a:ext uri="{FF2B5EF4-FFF2-40B4-BE49-F238E27FC236}">
                  <a16:creationId xmlns:a16="http://schemas.microsoft.com/office/drawing/2014/main" id="{CE409199-9721-43EC-B128-75344EF7133F}"/>
                </a:ext>
              </a:extLst>
            </p:cNvPr>
            <p:cNvSpPr/>
            <p:nvPr/>
          </p:nvSpPr>
          <p:spPr>
            <a:xfrm>
              <a:off x="2730756" y="465773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8" name="Freeform 355">
              <a:extLst>
                <a:ext uri="{FF2B5EF4-FFF2-40B4-BE49-F238E27FC236}">
                  <a16:creationId xmlns:a16="http://schemas.microsoft.com/office/drawing/2014/main" id="{318CC9C2-7CF5-4F60-9EEC-3ED59BA379E5}"/>
                </a:ext>
              </a:extLst>
            </p:cNvPr>
            <p:cNvSpPr/>
            <p:nvPr/>
          </p:nvSpPr>
          <p:spPr>
            <a:xfrm>
              <a:off x="3388888" y="468099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9" name="Straight Connector 158">
              <a:extLst>
                <a:ext uri="{FF2B5EF4-FFF2-40B4-BE49-F238E27FC236}">
                  <a16:creationId xmlns:a16="http://schemas.microsoft.com/office/drawing/2014/main" id="{34F35550-9F97-4D1E-8D18-D38C75761709}"/>
                </a:ext>
              </a:extLst>
            </p:cNvPr>
            <p:cNvCxnSpPr/>
            <p:nvPr/>
          </p:nvCxnSpPr>
          <p:spPr>
            <a:xfrm>
              <a:off x="3583537"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4CA31D6-58BB-4BE3-89D6-F1647FB68EA9}"/>
                </a:ext>
              </a:extLst>
            </p:cNvPr>
            <p:cNvCxnSpPr/>
            <p:nvPr/>
          </p:nvCxnSpPr>
          <p:spPr>
            <a:xfrm>
              <a:off x="3529658"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1" name="Freeform 352">
              <a:extLst>
                <a:ext uri="{FF2B5EF4-FFF2-40B4-BE49-F238E27FC236}">
                  <a16:creationId xmlns:a16="http://schemas.microsoft.com/office/drawing/2014/main" id="{8119DD80-4C90-4A48-90B8-A63474EE66AB}"/>
                </a:ext>
              </a:extLst>
            </p:cNvPr>
            <p:cNvSpPr/>
            <p:nvPr/>
          </p:nvSpPr>
          <p:spPr>
            <a:xfrm>
              <a:off x="3389213" y="479800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62" name="Straight Connector 161">
              <a:extLst>
                <a:ext uri="{FF2B5EF4-FFF2-40B4-BE49-F238E27FC236}">
                  <a16:creationId xmlns:a16="http://schemas.microsoft.com/office/drawing/2014/main" id="{C0F4E16A-D162-4829-A3E7-FEFBE3391727}"/>
                </a:ext>
              </a:extLst>
            </p:cNvPr>
            <p:cNvCxnSpPr/>
            <p:nvPr/>
          </p:nvCxnSpPr>
          <p:spPr>
            <a:xfrm>
              <a:off x="3583862"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29E1F40-1A36-41A8-8ED7-B0BE17861CD9}"/>
                </a:ext>
              </a:extLst>
            </p:cNvPr>
            <p:cNvCxnSpPr/>
            <p:nvPr/>
          </p:nvCxnSpPr>
          <p:spPr>
            <a:xfrm>
              <a:off x="3529983"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FDFB9B88-1783-4A31-A5D8-E82E4756734F}"/>
                </a:ext>
              </a:extLst>
            </p:cNvPr>
            <p:cNvCxnSpPr/>
            <p:nvPr/>
          </p:nvCxnSpPr>
          <p:spPr>
            <a:xfrm flipV="1">
              <a:off x="306114" y="470068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FD9C0AA6-8C10-4DFD-98DD-6AC7FE17A43C}"/>
                </a:ext>
              </a:extLst>
            </p:cNvPr>
            <p:cNvCxnSpPr/>
            <p:nvPr/>
          </p:nvCxnSpPr>
          <p:spPr>
            <a:xfrm flipV="1">
              <a:off x="304984" y="475060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0AEEE64C-FE99-478A-A33F-8A4F4208594B}"/>
                </a:ext>
              </a:extLst>
            </p:cNvPr>
            <p:cNvCxnSpPr/>
            <p:nvPr/>
          </p:nvCxnSpPr>
          <p:spPr>
            <a:xfrm flipV="1">
              <a:off x="306114" y="48035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7373CE33-B6FA-44BF-831C-FB09CD39A1EE}"/>
                </a:ext>
              </a:extLst>
            </p:cNvPr>
            <p:cNvCxnSpPr/>
            <p:nvPr/>
          </p:nvCxnSpPr>
          <p:spPr>
            <a:xfrm flipV="1">
              <a:off x="306114" y="48540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1A7BA799-3AA2-45AD-97DD-48721F9C5C45}"/>
                </a:ext>
              </a:extLst>
            </p:cNvPr>
            <p:cNvCxnSpPr/>
            <p:nvPr/>
          </p:nvCxnSpPr>
          <p:spPr>
            <a:xfrm flipV="1">
              <a:off x="306114" y="490651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3F89D121-18E4-46F6-8B9C-43382237739D}"/>
                </a:ext>
              </a:extLst>
            </p:cNvPr>
            <p:cNvCxnSpPr/>
            <p:nvPr/>
          </p:nvCxnSpPr>
          <p:spPr>
            <a:xfrm flipV="1">
              <a:off x="306452" y="495863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70" name="Rectangle 169">
              <a:extLst>
                <a:ext uri="{FF2B5EF4-FFF2-40B4-BE49-F238E27FC236}">
                  <a16:creationId xmlns:a16="http://schemas.microsoft.com/office/drawing/2014/main" id="{8CCE6A67-E959-4CF6-88D7-6E47DD63893F}"/>
                </a:ext>
              </a:extLst>
            </p:cNvPr>
            <p:cNvSpPr/>
            <p:nvPr/>
          </p:nvSpPr>
          <p:spPr>
            <a:xfrm>
              <a:off x="944688" y="467281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71" name="Rectangle 170">
              <a:extLst>
                <a:ext uri="{FF2B5EF4-FFF2-40B4-BE49-F238E27FC236}">
                  <a16:creationId xmlns:a16="http://schemas.microsoft.com/office/drawing/2014/main" id="{E5635CDB-DA45-402A-B28E-42D6B4FD10AA}"/>
                </a:ext>
              </a:extLst>
            </p:cNvPr>
            <p:cNvSpPr/>
            <p:nvPr/>
          </p:nvSpPr>
          <p:spPr>
            <a:xfrm>
              <a:off x="944688" y="478335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2" name="Rectangle 171">
              <a:extLst>
                <a:ext uri="{FF2B5EF4-FFF2-40B4-BE49-F238E27FC236}">
                  <a16:creationId xmlns:a16="http://schemas.microsoft.com/office/drawing/2014/main" id="{A57E7A62-DF6D-4B7C-8073-D8C2F0D49F8C}"/>
                </a:ext>
              </a:extLst>
            </p:cNvPr>
            <p:cNvSpPr/>
            <p:nvPr/>
          </p:nvSpPr>
          <p:spPr>
            <a:xfrm>
              <a:off x="944688" y="48946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3" name="Trapezoid 172">
              <a:extLst>
                <a:ext uri="{FF2B5EF4-FFF2-40B4-BE49-F238E27FC236}">
                  <a16:creationId xmlns:a16="http://schemas.microsoft.com/office/drawing/2014/main" id="{2DACA8E4-BB9E-4645-98BD-4453B6D7EA83}"/>
                </a:ext>
              </a:extLst>
            </p:cNvPr>
            <p:cNvSpPr/>
            <p:nvPr/>
          </p:nvSpPr>
          <p:spPr>
            <a:xfrm rot="5400000">
              <a:off x="1235349" y="4659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4" name="Trapezoid 173">
              <a:extLst>
                <a:ext uri="{FF2B5EF4-FFF2-40B4-BE49-F238E27FC236}">
                  <a16:creationId xmlns:a16="http://schemas.microsoft.com/office/drawing/2014/main" id="{2E5C69B1-BD7E-4630-B422-7EF5AFDA0E28}"/>
                </a:ext>
              </a:extLst>
            </p:cNvPr>
            <p:cNvSpPr/>
            <p:nvPr/>
          </p:nvSpPr>
          <p:spPr>
            <a:xfrm rot="5400000">
              <a:off x="1237386" y="4770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5" name="Trapezoid 174">
              <a:extLst>
                <a:ext uri="{FF2B5EF4-FFF2-40B4-BE49-F238E27FC236}">
                  <a16:creationId xmlns:a16="http://schemas.microsoft.com/office/drawing/2014/main" id="{D3425156-11E9-4512-B79F-E79C2FBEFC57}"/>
                </a:ext>
              </a:extLst>
            </p:cNvPr>
            <p:cNvSpPr/>
            <p:nvPr/>
          </p:nvSpPr>
          <p:spPr>
            <a:xfrm rot="5400000">
              <a:off x="1237386" y="48817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6" name="Rectangle 175">
              <a:extLst>
                <a:ext uri="{FF2B5EF4-FFF2-40B4-BE49-F238E27FC236}">
                  <a16:creationId xmlns:a16="http://schemas.microsoft.com/office/drawing/2014/main" id="{C5040C3B-16D4-44E9-8E94-F1F35E3B424E}"/>
                </a:ext>
              </a:extLst>
            </p:cNvPr>
            <p:cNvSpPr/>
            <p:nvPr/>
          </p:nvSpPr>
          <p:spPr>
            <a:xfrm>
              <a:off x="1545511" y="467009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7" name="Rectangle 176">
              <a:extLst>
                <a:ext uri="{FF2B5EF4-FFF2-40B4-BE49-F238E27FC236}">
                  <a16:creationId xmlns:a16="http://schemas.microsoft.com/office/drawing/2014/main" id="{7B4A7B8F-EC41-4AED-80A7-EA179988F093}"/>
                </a:ext>
              </a:extLst>
            </p:cNvPr>
            <p:cNvSpPr/>
            <p:nvPr/>
          </p:nvSpPr>
          <p:spPr>
            <a:xfrm>
              <a:off x="1545511" y="478063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8" name="Rectangle 177">
              <a:extLst>
                <a:ext uri="{FF2B5EF4-FFF2-40B4-BE49-F238E27FC236}">
                  <a16:creationId xmlns:a16="http://schemas.microsoft.com/office/drawing/2014/main" id="{EE9AB957-F1C5-4CE8-96A1-4D8FF28A2314}"/>
                </a:ext>
              </a:extLst>
            </p:cNvPr>
            <p:cNvSpPr/>
            <p:nvPr/>
          </p:nvSpPr>
          <p:spPr>
            <a:xfrm>
              <a:off x="1545511" y="489193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9" name="Trapezoid 178">
              <a:extLst>
                <a:ext uri="{FF2B5EF4-FFF2-40B4-BE49-F238E27FC236}">
                  <a16:creationId xmlns:a16="http://schemas.microsoft.com/office/drawing/2014/main" id="{1A4F26A6-8918-4043-8B24-7B160D7DDA76}"/>
                </a:ext>
              </a:extLst>
            </p:cNvPr>
            <p:cNvSpPr/>
            <p:nvPr/>
          </p:nvSpPr>
          <p:spPr>
            <a:xfrm rot="5400000">
              <a:off x="1836173" y="465720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0" name="Trapezoid 179">
              <a:extLst>
                <a:ext uri="{FF2B5EF4-FFF2-40B4-BE49-F238E27FC236}">
                  <a16:creationId xmlns:a16="http://schemas.microsoft.com/office/drawing/2014/main" id="{8B1A6EAE-B9A9-446B-88F4-5CFC96A86CFC}"/>
                </a:ext>
              </a:extLst>
            </p:cNvPr>
            <p:cNvSpPr/>
            <p:nvPr/>
          </p:nvSpPr>
          <p:spPr>
            <a:xfrm rot="5400000">
              <a:off x="1838210" y="476774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1" name="Trapezoid 180">
              <a:extLst>
                <a:ext uri="{FF2B5EF4-FFF2-40B4-BE49-F238E27FC236}">
                  <a16:creationId xmlns:a16="http://schemas.microsoft.com/office/drawing/2014/main" id="{DF4B4EDD-8137-40A9-8334-A545C9FEAE37}"/>
                </a:ext>
              </a:extLst>
            </p:cNvPr>
            <p:cNvSpPr/>
            <p:nvPr/>
          </p:nvSpPr>
          <p:spPr>
            <a:xfrm rot="5400000">
              <a:off x="1838210" y="48790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2" name="Rectangle 181">
              <a:extLst>
                <a:ext uri="{FF2B5EF4-FFF2-40B4-BE49-F238E27FC236}">
                  <a16:creationId xmlns:a16="http://schemas.microsoft.com/office/drawing/2014/main" id="{6F04896A-2F3E-4F65-86EA-2E6EDF544B4F}"/>
                </a:ext>
              </a:extLst>
            </p:cNvPr>
            <p:cNvSpPr/>
            <p:nvPr/>
          </p:nvSpPr>
          <p:spPr>
            <a:xfrm>
              <a:off x="2161291" y="467779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3" name="Rectangle 182">
              <a:extLst>
                <a:ext uri="{FF2B5EF4-FFF2-40B4-BE49-F238E27FC236}">
                  <a16:creationId xmlns:a16="http://schemas.microsoft.com/office/drawing/2014/main" id="{E907DA75-3928-4552-91BE-9D1489822D33}"/>
                </a:ext>
              </a:extLst>
            </p:cNvPr>
            <p:cNvSpPr/>
            <p:nvPr/>
          </p:nvSpPr>
          <p:spPr>
            <a:xfrm>
              <a:off x="2161291" y="47883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4" name="Rectangle 183">
              <a:extLst>
                <a:ext uri="{FF2B5EF4-FFF2-40B4-BE49-F238E27FC236}">
                  <a16:creationId xmlns:a16="http://schemas.microsoft.com/office/drawing/2014/main" id="{495C4DDC-4A0B-41E6-B43C-8ED7BA177AE7}"/>
                </a:ext>
              </a:extLst>
            </p:cNvPr>
            <p:cNvSpPr/>
            <p:nvPr/>
          </p:nvSpPr>
          <p:spPr>
            <a:xfrm>
              <a:off x="2161291" y="48996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5" name="Trapezoid 184">
              <a:extLst>
                <a:ext uri="{FF2B5EF4-FFF2-40B4-BE49-F238E27FC236}">
                  <a16:creationId xmlns:a16="http://schemas.microsoft.com/office/drawing/2014/main" id="{C8504B50-462F-4401-AE5E-245FC12187ED}"/>
                </a:ext>
              </a:extLst>
            </p:cNvPr>
            <p:cNvSpPr/>
            <p:nvPr/>
          </p:nvSpPr>
          <p:spPr>
            <a:xfrm rot="5400000">
              <a:off x="2451952" y="466489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6" name="Trapezoid 185">
              <a:extLst>
                <a:ext uri="{FF2B5EF4-FFF2-40B4-BE49-F238E27FC236}">
                  <a16:creationId xmlns:a16="http://schemas.microsoft.com/office/drawing/2014/main" id="{4A773244-5060-4A6B-B70F-C1B5B050727D}"/>
                </a:ext>
              </a:extLst>
            </p:cNvPr>
            <p:cNvSpPr/>
            <p:nvPr/>
          </p:nvSpPr>
          <p:spPr>
            <a:xfrm rot="5400000">
              <a:off x="2453990" y="477543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7" name="Trapezoid 186">
              <a:extLst>
                <a:ext uri="{FF2B5EF4-FFF2-40B4-BE49-F238E27FC236}">
                  <a16:creationId xmlns:a16="http://schemas.microsoft.com/office/drawing/2014/main" id="{D5974E30-136E-4CB6-B667-8DF708D1F26C}"/>
                </a:ext>
              </a:extLst>
            </p:cNvPr>
            <p:cNvSpPr/>
            <p:nvPr/>
          </p:nvSpPr>
          <p:spPr>
            <a:xfrm rot="5400000">
              <a:off x="2453990" y="48867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8" name="Rectangle 187">
              <a:extLst>
                <a:ext uri="{FF2B5EF4-FFF2-40B4-BE49-F238E27FC236}">
                  <a16:creationId xmlns:a16="http://schemas.microsoft.com/office/drawing/2014/main" id="{819FE9B5-B2D5-4522-8E63-38FD6BAED244}"/>
                </a:ext>
              </a:extLst>
            </p:cNvPr>
            <p:cNvSpPr/>
            <p:nvPr/>
          </p:nvSpPr>
          <p:spPr>
            <a:xfrm>
              <a:off x="2775858" y="46826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9" name="Rectangle 188">
              <a:extLst>
                <a:ext uri="{FF2B5EF4-FFF2-40B4-BE49-F238E27FC236}">
                  <a16:creationId xmlns:a16="http://schemas.microsoft.com/office/drawing/2014/main" id="{DC0D3BDE-40B4-4071-9AF3-D74BDE3D237B}"/>
                </a:ext>
              </a:extLst>
            </p:cNvPr>
            <p:cNvSpPr/>
            <p:nvPr/>
          </p:nvSpPr>
          <p:spPr>
            <a:xfrm>
              <a:off x="2775858" y="47931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0" name="Rectangle 189">
              <a:extLst>
                <a:ext uri="{FF2B5EF4-FFF2-40B4-BE49-F238E27FC236}">
                  <a16:creationId xmlns:a16="http://schemas.microsoft.com/office/drawing/2014/main" id="{DAEF43BF-59EA-491B-A23F-7D826F78344E}"/>
                </a:ext>
              </a:extLst>
            </p:cNvPr>
            <p:cNvSpPr/>
            <p:nvPr/>
          </p:nvSpPr>
          <p:spPr>
            <a:xfrm>
              <a:off x="2775858" y="49044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1" name="Trapezoid 190">
              <a:extLst>
                <a:ext uri="{FF2B5EF4-FFF2-40B4-BE49-F238E27FC236}">
                  <a16:creationId xmlns:a16="http://schemas.microsoft.com/office/drawing/2014/main" id="{B7FCE226-ADFB-45E8-AB50-CFBEF476D43F}"/>
                </a:ext>
              </a:extLst>
            </p:cNvPr>
            <p:cNvSpPr/>
            <p:nvPr/>
          </p:nvSpPr>
          <p:spPr>
            <a:xfrm rot="5400000">
              <a:off x="3066519" y="46697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2" name="Trapezoid 191">
              <a:extLst>
                <a:ext uri="{FF2B5EF4-FFF2-40B4-BE49-F238E27FC236}">
                  <a16:creationId xmlns:a16="http://schemas.microsoft.com/office/drawing/2014/main" id="{F94B00B1-11EF-48CF-8C22-1B765E497017}"/>
                </a:ext>
              </a:extLst>
            </p:cNvPr>
            <p:cNvSpPr/>
            <p:nvPr/>
          </p:nvSpPr>
          <p:spPr>
            <a:xfrm rot="5400000">
              <a:off x="3068557" y="47802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3" name="Trapezoid 192">
              <a:extLst>
                <a:ext uri="{FF2B5EF4-FFF2-40B4-BE49-F238E27FC236}">
                  <a16:creationId xmlns:a16="http://schemas.microsoft.com/office/drawing/2014/main" id="{0AA70615-11C6-4BF4-B76C-E2E5C72506AD}"/>
                </a:ext>
              </a:extLst>
            </p:cNvPr>
            <p:cNvSpPr/>
            <p:nvPr/>
          </p:nvSpPr>
          <p:spPr>
            <a:xfrm rot="5400000">
              <a:off x="3068557" y="48915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94" name="Straight Arrow Connector 193">
              <a:extLst>
                <a:ext uri="{FF2B5EF4-FFF2-40B4-BE49-F238E27FC236}">
                  <a16:creationId xmlns:a16="http://schemas.microsoft.com/office/drawing/2014/main" id="{2241B13F-7FC6-4FB2-A831-BD47106ADACB}"/>
                </a:ext>
              </a:extLst>
            </p:cNvPr>
            <p:cNvCxnSpPr>
              <a:cxnSpLocks/>
              <a:stCxn id="199" idx="3"/>
              <a:endCxn id="150" idx="1"/>
            </p:cNvCxnSpPr>
            <p:nvPr/>
          </p:nvCxnSpPr>
          <p:spPr>
            <a:xfrm>
              <a:off x="768915" y="482648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1C92CAB0-64C3-430E-B85D-B318E0AFDF51}"/>
                </a:ext>
              </a:extLst>
            </p:cNvPr>
            <p:cNvCxnSpPr>
              <a:cxnSpLocks/>
              <a:stCxn id="155" idx="3"/>
              <a:endCxn id="156" idx="1"/>
            </p:cNvCxnSpPr>
            <p:nvPr/>
          </p:nvCxnSpPr>
          <p:spPr>
            <a:xfrm>
              <a:off x="1995723" y="483214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10042DEB-1019-47F1-83BF-89CE07CF44E3}"/>
                </a:ext>
              </a:extLst>
            </p:cNvPr>
            <p:cNvCxnSpPr>
              <a:cxnSpLocks/>
              <a:stCxn id="156" idx="3"/>
              <a:endCxn id="157" idx="1"/>
            </p:cNvCxnSpPr>
            <p:nvPr/>
          </p:nvCxnSpPr>
          <p:spPr>
            <a:xfrm>
              <a:off x="2605123" y="483461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7" name="Straight Arrow Connector 196">
              <a:extLst>
                <a:ext uri="{FF2B5EF4-FFF2-40B4-BE49-F238E27FC236}">
                  <a16:creationId xmlns:a16="http://schemas.microsoft.com/office/drawing/2014/main" id="{FDF60A19-5047-4A49-AFB2-C47378E220FA}"/>
                </a:ext>
              </a:extLst>
            </p:cNvPr>
            <p:cNvCxnSpPr>
              <a:cxnSpLocks/>
              <a:stCxn id="157" idx="3"/>
              <a:endCxn id="151" idx="1"/>
            </p:cNvCxnSpPr>
            <p:nvPr/>
          </p:nvCxnSpPr>
          <p:spPr>
            <a:xfrm flipV="1">
              <a:off x="3218826" y="483649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8" name="Straight Arrow Connector 197">
              <a:extLst>
                <a:ext uri="{FF2B5EF4-FFF2-40B4-BE49-F238E27FC236}">
                  <a16:creationId xmlns:a16="http://schemas.microsoft.com/office/drawing/2014/main" id="{1D6CB48D-F295-4E77-8783-3F3673671578}"/>
                </a:ext>
              </a:extLst>
            </p:cNvPr>
            <p:cNvCxnSpPr>
              <a:cxnSpLocks/>
              <a:stCxn id="150" idx="3"/>
              <a:endCxn id="155" idx="1"/>
            </p:cNvCxnSpPr>
            <p:nvPr/>
          </p:nvCxnSpPr>
          <p:spPr>
            <a:xfrm>
              <a:off x="1387605" y="482891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99" name="Rectangle 198">
              <a:extLst>
                <a:ext uri="{FF2B5EF4-FFF2-40B4-BE49-F238E27FC236}">
                  <a16:creationId xmlns:a16="http://schemas.microsoft.com/office/drawing/2014/main" id="{543DBDB6-C68D-4B6F-B21C-622F468E22D5}"/>
                </a:ext>
              </a:extLst>
            </p:cNvPr>
            <p:cNvSpPr/>
            <p:nvPr/>
          </p:nvSpPr>
          <p:spPr>
            <a:xfrm>
              <a:off x="469257" y="464078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00" name="Oval 199">
              <a:extLst>
                <a:ext uri="{FF2B5EF4-FFF2-40B4-BE49-F238E27FC236}">
                  <a16:creationId xmlns:a16="http://schemas.microsoft.com/office/drawing/2014/main" id="{600ACFE3-83B9-4848-879C-9CC8BF37816B}"/>
                </a:ext>
              </a:extLst>
            </p:cNvPr>
            <p:cNvSpPr/>
            <p:nvPr/>
          </p:nvSpPr>
          <p:spPr>
            <a:xfrm>
              <a:off x="499894" y="469046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1" name="Oval 200">
              <a:extLst>
                <a:ext uri="{FF2B5EF4-FFF2-40B4-BE49-F238E27FC236}">
                  <a16:creationId xmlns:a16="http://schemas.microsoft.com/office/drawing/2014/main" id="{ECD8590D-4C7C-414C-B4AA-6FD866F4B7A4}"/>
                </a:ext>
              </a:extLst>
            </p:cNvPr>
            <p:cNvSpPr/>
            <p:nvPr/>
          </p:nvSpPr>
          <p:spPr>
            <a:xfrm>
              <a:off x="525161" y="488693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2" name="Oval 201">
              <a:extLst>
                <a:ext uri="{FF2B5EF4-FFF2-40B4-BE49-F238E27FC236}">
                  <a16:creationId xmlns:a16="http://schemas.microsoft.com/office/drawing/2014/main" id="{79F254AE-3D73-488D-9167-095592DCAEB7}"/>
                </a:ext>
              </a:extLst>
            </p:cNvPr>
            <p:cNvSpPr/>
            <p:nvPr/>
          </p:nvSpPr>
          <p:spPr>
            <a:xfrm>
              <a:off x="617382" y="472962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3" name="Oval 202">
              <a:extLst>
                <a:ext uri="{FF2B5EF4-FFF2-40B4-BE49-F238E27FC236}">
                  <a16:creationId xmlns:a16="http://schemas.microsoft.com/office/drawing/2014/main" id="{85EA703D-26BE-48A4-AB65-690C5A18C13B}"/>
                </a:ext>
              </a:extLst>
            </p:cNvPr>
            <p:cNvSpPr/>
            <p:nvPr/>
          </p:nvSpPr>
          <p:spPr>
            <a:xfrm>
              <a:off x="605130" y="489924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04" name="Curved Connector 177">
              <a:extLst>
                <a:ext uri="{FF2B5EF4-FFF2-40B4-BE49-F238E27FC236}">
                  <a16:creationId xmlns:a16="http://schemas.microsoft.com/office/drawing/2014/main" id="{C4939D92-3DC1-4D95-B4D9-DF3E9DB0AB9A}"/>
                </a:ext>
              </a:extLst>
            </p:cNvPr>
            <p:cNvCxnSpPr>
              <a:cxnSpLocks/>
              <a:stCxn id="200" idx="7"/>
              <a:endCxn id="202" idx="0"/>
            </p:cNvCxnSpPr>
            <p:nvPr/>
          </p:nvCxnSpPr>
          <p:spPr>
            <a:xfrm rot="16200000" flipH="1">
              <a:off x="587182" y="466743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5" name="Curved Connector 178">
              <a:extLst>
                <a:ext uri="{FF2B5EF4-FFF2-40B4-BE49-F238E27FC236}">
                  <a16:creationId xmlns:a16="http://schemas.microsoft.com/office/drawing/2014/main" id="{43466B42-8F20-4CE9-BCF3-282A51344298}"/>
                </a:ext>
              </a:extLst>
            </p:cNvPr>
            <p:cNvCxnSpPr>
              <a:cxnSpLocks/>
              <a:stCxn id="200" idx="4"/>
              <a:endCxn id="203" idx="0"/>
            </p:cNvCxnSpPr>
            <p:nvPr/>
          </p:nvCxnSpPr>
          <p:spPr>
            <a:xfrm rot="16200000" flipH="1">
              <a:off x="513064" y="477519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6" name="Curved Connector 179">
              <a:extLst>
                <a:ext uri="{FF2B5EF4-FFF2-40B4-BE49-F238E27FC236}">
                  <a16:creationId xmlns:a16="http://schemas.microsoft.com/office/drawing/2014/main" id="{60F427FF-FB8B-439D-B095-CCE5A5EEBDBB}"/>
                </a:ext>
              </a:extLst>
            </p:cNvPr>
            <p:cNvCxnSpPr>
              <a:cxnSpLocks/>
              <a:stCxn id="202" idx="6"/>
              <a:endCxn id="202" idx="5"/>
            </p:cNvCxnSpPr>
            <p:nvPr/>
          </p:nvCxnSpPr>
          <p:spPr>
            <a:xfrm flipH="1">
              <a:off x="671988" y="476257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7" name="Curved Connector 180">
              <a:extLst>
                <a:ext uri="{FF2B5EF4-FFF2-40B4-BE49-F238E27FC236}">
                  <a16:creationId xmlns:a16="http://schemas.microsoft.com/office/drawing/2014/main" id="{DC306EDC-C4B8-4B8F-A4EF-52A4EC836EC0}"/>
                </a:ext>
              </a:extLst>
            </p:cNvPr>
            <p:cNvCxnSpPr>
              <a:cxnSpLocks/>
              <a:stCxn id="202" idx="3"/>
              <a:endCxn id="201" idx="1"/>
            </p:cNvCxnSpPr>
            <p:nvPr/>
          </p:nvCxnSpPr>
          <p:spPr>
            <a:xfrm rot="5400000">
              <a:off x="525289" y="479512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4234992F-39F8-43DE-A9C2-D1DDDDDA3DBE}"/>
                </a:ext>
              </a:extLst>
            </p:cNvPr>
            <p:cNvCxnSpPr/>
            <p:nvPr/>
          </p:nvCxnSpPr>
          <p:spPr>
            <a:xfrm flipV="1">
              <a:off x="3698889" y="5127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D56DAFEF-79CA-42EE-B682-2D471187DEEA}"/>
                </a:ext>
              </a:extLst>
            </p:cNvPr>
            <p:cNvCxnSpPr/>
            <p:nvPr/>
          </p:nvCxnSpPr>
          <p:spPr>
            <a:xfrm flipV="1">
              <a:off x="3697759" y="5177301"/>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6E5159E-3393-4AD1-9A8C-B53E4106054D}"/>
                </a:ext>
              </a:extLst>
            </p:cNvPr>
            <p:cNvCxnSpPr/>
            <p:nvPr/>
          </p:nvCxnSpPr>
          <p:spPr>
            <a:xfrm flipV="1">
              <a:off x="3698889" y="5230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AB30EA18-D2A8-41CF-84CA-065A6D76044A}"/>
                </a:ext>
              </a:extLst>
            </p:cNvPr>
            <p:cNvCxnSpPr/>
            <p:nvPr/>
          </p:nvCxnSpPr>
          <p:spPr>
            <a:xfrm flipV="1">
              <a:off x="3698889" y="5280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a:extLst>
                <a:ext uri="{FF2B5EF4-FFF2-40B4-BE49-F238E27FC236}">
                  <a16:creationId xmlns:a16="http://schemas.microsoft.com/office/drawing/2014/main" id="{D0808588-66F9-4FEE-8A96-5B01B5DD98D3}"/>
                </a:ext>
              </a:extLst>
            </p:cNvPr>
            <p:cNvCxnSpPr/>
            <p:nvPr/>
          </p:nvCxnSpPr>
          <p:spPr>
            <a:xfrm flipV="1">
              <a:off x="3698889" y="5333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13EBF5EE-8AFB-4185-9A82-09362319142F}"/>
                </a:ext>
              </a:extLst>
            </p:cNvPr>
            <p:cNvCxnSpPr/>
            <p:nvPr/>
          </p:nvCxnSpPr>
          <p:spPr>
            <a:xfrm flipV="1">
              <a:off x="3699227" y="5385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4" name="Rectangle 213">
              <a:extLst>
                <a:ext uri="{FF2B5EF4-FFF2-40B4-BE49-F238E27FC236}">
                  <a16:creationId xmlns:a16="http://schemas.microsoft.com/office/drawing/2014/main" id="{2DA321C0-1B70-49EE-BD18-09700A34D407}"/>
                </a:ext>
              </a:extLst>
            </p:cNvPr>
            <p:cNvSpPr/>
            <p:nvPr/>
          </p:nvSpPr>
          <p:spPr>
            <a:xfrm>
              <a:off x="898066" y="5061362"/>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15" name="Rectangle 214">
              <a:extLst>
                <a:ext uri="{FF2B5EF4-FFF2-40B4-BE49-F238E27FC236}">
                  <a16:creationId xmlns:a16="http://schemas.microsoft.com/office/drawing/2014/main" id="{741A685E-619A-45C5-8D3E-8C6247EF16FB}"/>
                </a:ext>
              </a:extLst>
            </p:cNvPr>
            <p:cNvSpPr/>
            <p:nvPr/>
          </p:nvSpPr>
          <p:spPr>
            <a:xfrm>
              <a:off x="3335870" y="5069533"/>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16" name="Freeform 442">
              <a:extLst>
                <a:ext uri="{FF2B5EF4-FFF2-40B4-BE49-F238E27FC236}">
                  <a16:creationId xmlns:a16="http://schemas.microsoft.com/office/drawing/2014/main" id="{807E782B-142A-4ACB-B759-EA8D938F1221}"/>
                </a:ext>
              </a:extLst>
            </p:cNvPr>
            <p:cNvSpPr/>
            <p:nvPr/>
          </p:nvSpPr>
          <p:spPr>
            <a:xfrm>
              <a:off x="3387745" y="5324499"/>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17" name="Straight Connector 216">
              <a:extLst>
                <a:ext uri="{FF2B5EF4-FFF2-40B4-BE49-F238E27FC236}">
                  <a16:creationId xmlns:a16="http://schemas.microsoft.com/office/drawing/2014/main" id="{E7EF1616-6E88-4E73-BD41-D1BCD7FC83FA}"/>
                </a:ext>
              </a:extLst>
            </p:cNvPr>
            <p:cNvCxnSpPr/>
            <p:nvPr/>
          </p:nvCxnSpPr>
          <p:spPr>
            <a:xfrm>
              <a:off x="3582394"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36BE7481-7D35-4DDF-A8C4-94E00876036C}"/>
                </a:ext>
              </a:extLst>
            </p:cNvPr>
            <p:cNvCxnSpPr/>
            <p:nvPr/>
          </p:nvCxnSpPr>
          <p:spPr>
            <a:xfrm>
              <a:off x="3528515"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19" name="Rectangle 218">
              <a:extLst>
                <a:ext uri="{FF2B5EF4-FFF2-40B4-BE49-F238E27FC236}">
                  <a16:creationId xmlns:a16="http://schemas.microsoft.com/office/drawing/2014/main" id="{E4479B53-B5E2-402A-819F-DB3A5A062008}"/>
                </a:ext>
              </a:extLst>
            </p:cNvPr>
            <p:cNvSpPr/>
            <p:nvPr/>
          </p:nvSpPr>
          <p:spPr>
            <a:xfrm>
              <a:off x="1506184" y="5064589"/>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0" name="Rectangle 219">
              <a:extLst>
                <a:ext uri="{FF2B5EF4-FFF2-40B4-BE49-F238E27FC236}">
                  <a16:creationId xmlns:a16="http://schemas.microsoft.com/office/drawing/2014/main" id="{D563732A-FF46-4FF7-9486-2EA69FE385CB}"/>
                </a:ext>
              </a:extLst>
            </p:cNvPr>
            <p:cNvSpPr/>
            <p:nvPr/>
          </p:nvSpPr>
          <p:spPr>
            <a:xfrm>
              <a:off x="2115584" y="5069533"/>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1" name="Rectangle 220">
              <a:extLst>
                <a:ext uri="{FF2B5EF4-FFF2-40B4-BE49-F238E27FC236}">
                  <a16:creationId xmlns:a16="http://schemas.microsoft.com/office/drawing/2014/main" id="{634AD882-BC6D-4E39-903C-94B25CEE7E8D}"/>
                </a:ext>
              </a:extLst>
            </p:cNvPr>
            <p:cNvSpPr/>
            <p:nvPr/>
          </p:nvSpPr>
          <p:spPr>
            <a:xfrm>
              <a:off x="2729288" y="5073447"/>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2" name="Freeform 355">
              <a:extLst>
                <a:ext uri="{FF2B5EF4-FFF2-40B4-BE49-F238E27FC236}">
                  <a16:creationId xmlns:a16="http://schemas.microsoft.com/office/drawing/2014/main" id="{F6CB12E8-E162-4677-9EAF-E966BCDFF96B}"/>
                </a:ext>
              </a:extLst>
            </p:cNvPr>
            <p:cNvSpPr/>
            <p:nvPr/>
          </p:nvSpPr>
          <p:spPr>
            <a:xfrm>
              <a:off x="3387420" y="5096710"/>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3" name="Straight Connector 222">
              <a:extLst>
                <a:ext uri="{FF2B5EF4-FFF2-40B4-BE49-F238E27FC236}">
                  <a16:creationId xmlns:a16="http://schemas.microsoft.com/office/drawing/2014/main" id="{84E651CB-4689-410F-AD13-D99828465E6B}"/>
                </a:ext>
              </a:extLst>
            </p:cNvPr>
            <p:cNvCxnSpPr/>
            <p:nvPr/>
          </p:nvCxnSpPr>
          <p:spPr>
            <a:xfrm>
              <a:off x="3582069"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1B16C597-AD6B-4743-8942-07195F3B1256}"/>
                </a:ext>
              </a:extLst>
            </p:cNvPr>
            <p:cNvCxnSpPr/>
            <p:nvPr/>
          </p:nvCxnSpPr>
          <p:spPr>
            <a:xfrm>
              <a:off x="3528190"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25" name="Freeform 352">
              <a:extLst>
                <a:ext uri="{FF2B5EF4-FFF2-40B4-BE49-F238E27FC236}">
                  <a16:creationId xmlns:a16="http://schemas.microsoft.com/office/drawing/2014/main" id="{840AB7BA-2C2A-4AE0-B575-CF522CC18F40}"/>
                </a:ext>
              </a:extLst>
            </p:cNvPr>
            <p:cNvSpPr/>
            <p:nvPr/>
          </p:nvSpPr>
          <p:spPr>
            <a:xfrm>
              <a:off x="3387745" y="521372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6" name="Straight Connector 225">
              <a:extLst>
                <a:ext uri="{FF2B5EF4-FFF2-40B4-BE49-F238E27FC236}">
                  <a16:creationId xmlns:a16="http://schemas.microsoft.com/office/drawing/2014/main" id="{5F647428-4632-415B-A61B-C6B2F469556F}"/>
                </a:ext>
              </a:extLst>
            </p:cNvPr>
            <p:cNvCxnSpPr/>
            <p:nvPr/>
          </p:nvCxnSpPr>
          <p:spPr>
            <a:xfrm>
              <a:off x="3582394"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0AEBFFB-6ACE-4211-8C2B-026A0280592E}"/>
                </a:ext>
              </a:extLst>
            </p:cNvPr>
            <p:cNvCxnSpPr/>
            <p:nvPr/>
          </p:nvCxnSpPr>
          <p:spPr>
            <a:xfrm>
              <a:off x="3528515"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4EC39F50-AB53-4C34-901B-B75B54E7425E}"/>
                </a:ext>
              </a:extLst>
            </p:cNvPr>
            <p:cNvCxnSpPr/>
            <p:nvPr/>
          </p:nvCxnSpPr>
          <p:spPr>
            <a:xfrm flipV="1">
              <a:off x="304646" y="511639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2CC384E4-710A-4893-8DF3-55B5AC36346D}"/>
                </a:ext>
              </a:extLst>
            </p:cNvPr>
            <p:cNvCxnSpPr/>
            <p:nvPr/>
          </p:nvCxnSpPr>
          <p:spPr>
            <a:xfrm flipV="1">
              <a:off x="303516" y="516632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29043E4D-CA4F-4F73-9AB5-5645AE4E2675}"/>
                </a:ext>
              </a:extLst>
            </p:cNvPr>
            <p:cNvCxnSpPr/>
            <p:nvPr/>
          </p:nvCxnSpPr>
          <p:spPr>
            <a:xfrm flipV="1">
              <a:off x="304646" y="52192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A5EC573C-0C6C-4BBF-81D0-F369E4E03483}"/>
                </a:ext>
              </a:extLst>
            </p:cNvPr>
            <p:cNvCxnSpPr/>
            <p:nvPr/>
          </p:nvCxnSpPr>
          <p:spPr>
            <a:xfrm flipV="1">
              <a:off x="304646" y="526976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BD90FA0C-AAA0-418D-B68F-A696E9763F00}"/>
                </a:ext>
              </a:extLst>
            </p:cNvPr>
            <p:cNvCxnSpPr/>
            <p:nvPr/>
          </p:nvCxnSpPr>
          <p:spPr>
            <a:xfrm flipV="1">
              <a:off x="304646" y="532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E873B776-5307-4EE3-BFAF-ECF566E90035}"/>
                </a:ext>
              </a:extLst>
            </p:cNvPr>
            <p:cNvCxnSpPr/>
            <p:nvPr/>
          </p:nvCxnSpPr>
          <p:spPr>
            <a:xfrm flipV="1">
              <a:off x="304984" y="537435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34" name="Rectangle 233">
              <a:extLst>
                <a:ext uri="{FF2B5EF4-FFF2-40B4-BE49-F238E27FC236}">
                  <a16:creationId xmlns:a16="http://schemas.microsoft.com/office/drawing/2014/main" id="{DDF6354A-A824-467B-9F38-113236006C6B}"/>
                </a:ext>
              </a:extLst>
            </p:cNvPr>
            <p:cNvSpPr/>
            <p:nvPr/>
          </p:nvSpPr>
          <p:spPr>
            <a:xfrm>
              <a:off x="943220" y="50885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235" name="Rectangle 234">
              <a:extLst>
                <a:ext uri="{FF2B5EF4-FFF2-40B4-BE49-F238E27FC236}">
                  <a16:creationId xmlns:a16="http://schemas.microsoft.com/office/drawing/2014/main" id="{2F9B7228-E9F0-4FC7-B7A3-FA5FE28FF0A7}"/>
                </a:ext>
              </a:extLst>
            </p:cNvPr>
            <p:cNvSpPr/>
            <p:nvPr/>
          </p:nvSpPr>
          <p:spPr>
            <a:xfrm>
              <a:off x="943220" y="519906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6" name="Rectangle 235">
              <a:extLst>
                <a:ext uri="{FF2B5EF4-FFF2-40B4-BE49-F238E27FC236}">
                  <a16:creationId xmlns:a16="http://schemas.microsoft.com/office/drawing/2014/main" id="{3E840F4B-A8E6-4BDE-A4AE-47605AC3B91A}"/>
                </a:ext>
              </a:extLst>
            </p:cNvPr>
            <p:cNvSpPr/>
            <p:nvPr/>
          </p:nvSpPr>
          <p:spPr>
            <a:xfrm>
              <a:off x="943220" y="53103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7" name="Trapezoid 236">
              <a:extLst>
                <a:ext uri="{FF2B5EF4-FFF2-40B4-BE49-F238E27FC236}">
                  <a16:creationId xmlns:a16="http://schemas.microsoft.com/office/drawing/2014/main" id="{58078C12-B8CE-4CBA-95B6-2328D86777C6}"/>
                </a:ext>
              </a:extLst>
            </p:cNvPr>
            <p:cNvSpPr/>
            <p:nvPr/>
          </p:nvSpPr>
          <p:spPr>
            <a:xfrm rot="5400000">
              <a:off x="1233881" y="507563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8" name="Trapezoid 237">
              <a:extLst>
                <a:ext uri="{FF2B5EF4-FFF2-40B4-BE49-F238E27FC236}">
                  <a16:creationId xmlns:a16="http://schemas.microsoft.com/office/drawing/2014/main" id="{1D2E6EB9-6D8A-4245-9133-2816F5D03D38}"/>
                </a:ext>
              </a:extLst>
            </p:cNvPr>
            <p:cNvSpPr/>
            <p:nvPr/>
          </p:nvSpPr>
          <p:spPr>
            <a:xfrm rot="5400000">
              <a:off x="1235918" y="518617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9" name="Trapezoid 238">
              <a:extLst>
                <a:ext uri="{FF2B5EF4-FFF2-40B4-BE49-F238E27FC236}">
                  <a16:creationId xmlns:a16="http://schemas.microsoft.com/office/drawing/2014/main" id="{90185463-CD13-4AAD-B789-5BCB255D48F1}"/>
                </a:ext>
              </a:extLst>
            </p:cNvPr>
            <p:cNvSpPr/>
            <p:nvPr/>
          </p:nvSpPr>
          <p:spPr>
            <a:xfrm rot="5400000">
              <a:off x="1235918" y="52974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0" name="Rectangle 239">
              <a:extLst>
                <a:ext uri="{FF2B5EF4-FFF2-40B4-BE49-F238E27FC236}">
                  <a16:creationId xmlns:a16="http://schemas.microsoft.com/office/drawing/2014/main" id="{F1432075-E985-46CB-89B6-7DC7C5B90536}"/>
                </a:ext>
              </a:extLst>
            </p:cNvPr>
            <p:cNvSpPr/>
            <p:nvPr/>
          </p:nvSpPr>
          <p:spPr>
            <a:xfrm>
              <a:off x="1544043" y="508581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1" name="Rectangle 240">
              <a:extLst>
                <a:ext uri="{FF2B5EF4-FFF2-40B4-BE49-F238E27FC236}">
                  <a16:creationId xmlns:a16="http://schemas.microsoft.com/office/drawing/2014/main" id="{5566ECFB-3A9B-43DB-8E10-1C3F1D3125D0}"/>
                </a:ext>
              </a:extLst>
            </p:cNvPr>
            <p:cNvSpPr/>
            <p:nvPr/>
          </p:nvSpPr>
          <p:spPr>
            <a:xfrm>
              <a:off x="1544043" y="519635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2" name="Rectangle 241">
              <a:extLst>
                <a:ext uri="{FF2B5EF4-FFF2-40B4-BE49-F238E27FC236}">
                  <a16:creationId xmlns:a16="http://schemas.microsoft.com/office/drawing/2014/main" id="{35DCF4B7-68DF-4BC8-8421-96F89FFDD30D}"/>
                </a:ext>
              </a:extLst>
            </p:cNvPr>
            <p:cNvSpPr/>
            <p:nvPr/>
          </p:nvSpPr>
          <p:spPr>
            <a:xfrm>
              <a:off x="1544043" y="530764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3" name="Trapezoid 242">
              <a:extLst>
                <a:ext uri="{FF2B5EF4-FFF2-40B4-BE49-F238E27FC236}">
                  <a16:creationId xmlns:a16="http://schemas.microsoft.com/office/drawing/2014/main" id="{68514DF8-B193-4C04-B7BA-6E576D02F8DA}"/>
                </a:ext>
              </a:extLst>
            </p:cNvPr>
            <p:cNvSpPr/>
            <p:nvPr/>
          </p:nvSpPr>
          <p:spPr>
            <a:xfrm rot="5400000">
              <a:off x="1834705" y="5072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4" name="Trapezoid 243">
              <a:extLst>
                <a:ext uri="{FF2B5EF4-FFF2-40B4-BE49-F238E27FC236}">
                  <a16:creationId xmlns:a16="http://schemas.microsoft.com/office/drawing/2014/main" id="{CFD1A631-8795-4ED3-8F6D-2F5E89343749}"/>
                </a:ext>
              </a:extLst>
            </p:cNvPr>
            <p:cNvSpPr/>
            <p:nvPr/>
          </p:nvSpPr>
          <p:spPr>
            <a:xfrm rot="5400000">
              <a:off x="1836742" y="5183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5" name="Trapezoid 244">
              <a:extLst>
                <a:ext uri="{FF2B5EF4-FFF2-40B4-BE49-F238E27FC236}">
                  <a16:creationId xmlns:a16="http://schemas.microsoft.com/office/drawing/2014/main" id="{326FD7E8-1590-4AF3-A36E-1E5DE09A7328}"/>
                </a:ext>
              </a:extLst>
            </p:cNvPr>
            <p:cNvSpPr/>
            <p:nvPr/>
          </p:nvSpPr>
          <p:spPr>
            <a:xfrm rot="5400000">
              <a:off x="1836742" y="529475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6" name="Rectangle 245">
              <a:extLst>
                <a:ext uri="{FF2B5EF4-FFF2-40B4-BE49-F238E27FC236}">
                  <a16:creationId xmlns:a16="http://schemas.microsoft.com/office/drawing/2014/main" id="{50E0979B-667C-4AEF-8773-06F4B5A8E555}"/>
                </a:ext>
              </a:extLst>
            </p:cNvPr>
            <p:cNvSpPr/>
            <p:nvPr/>
          </p:nvSpPr>
          <p:spPr>
            <a:xfrm>
              <a:off x="2159823" y="509350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7" name="Rectangle 246">
              <a:extLst>
                <a:ext uri="{FF2B5EF4-FFF2-40B4-BE49-F238E27FC236}">
                  <a16:creationId xmlns:a16="http://schemas.microsoft.com/office/drawing/2014/main" id="{E640EA15-1A9A-4A63-ABE2-F590F0B7B5E7}"/>
                </a:ext>
              </a:extLst>
            </p:cNvPr>
            <p:cNvSpPr/>
            <p:nvPr/>
          </p:nvSpPr>
          <p:spPr>
            <a:xfrm>
              <a:off x="2159823" y="520404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8" name="Rectangle 247">
              <a:extLst>
                <a:ext uri="{FF2B5EF4-FFF2-40B4-BE49-F238E27FC236}">
                  <a16:creationId xmlns:a16="http://schemas.microsoft.com/office/drawing/2014/main" id="{8BEDD979-4AB5-4199-9BE1-E74FA974F0AA}"/>
                </a:ext>
              </a:extLst>
            </p:cNvPr>
            <p:cNvSpPr/>
            <p:nvPr/>
          </p:nvSpPr>
          <p:spPr>
            <a:xfrm>
              <a:off x="2159823" y="531534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9" name="Trapezoid 248">
              <a:extLst>
                <a:ext uri="{FF2B5EF4-FFF2-40B4-BE49-F238E27FC236}">
                  <a16:creationId xmlns:a16="http://schemas.microsoft.com/office/drawing/2014/main" id="{F2263025-51D2-4AF2-9CF6-98A3DF2D4D1D}"/>
                </a:ext>
              </a:extLst>
            </p:cNvPr>
            <p:cNvSpPr/>
            <p:nvPr/>
          </p:nvSpPr>
          <p:spPr>
            <a:xfrm rot="5400000">
              <a:off x="2450484" y="508061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0" name="Trapezoid 249">
              <a:extLst>
                <a:ext uri="{FF2B5EF4-FFF2-40B4-BE49-F238E27FC236}">
                  <a16:creationId xmlns:a16="http://schemas.microsoft.com/office/drawing/2014/main" id="{5FBBBDB0-A7CF-4E64-AA27-F799578C3A4B}"/>
                </a:ext>
              </a:extLst>
            </p:cNvPr>
            <p:cNvSpPr/>
            <p:nvPr/>
          </p:nvSpPr>
          <p:spPr>
            <a:xfrm rot="5400000">
              <a:off x="2452522" y="519115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1" name="Trapezoid 250">
              <a:extLst>
                <a:ext uri="{FF2B5EF4-FFF2-40B4-BE49-F238E27FC236}">
                  <a16:creationId xmlns:a16="http://schemas.microsoft.com/office/drawing/2014/main" id="{BF7BD4DD-0ED1-46CB-9DDB-695082531943}"/>
                </a:ext>
              </a:extLst>
            </p:cNvPr>
            <p:cNvSpPr/>
            <p:nvPr/>
          </p:nvSpPr>
          <p:spPr>
            <a:xfrm rot="5400000">
              <a:off x="2452522" y="530244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2" name="Rectangle 251">
              <a:extLst>
                <a:ext uri="{FF2B5EF4-FFF2-40B4-BE49-F238E27FC236}">
                  <a16:creationId xmlns:a16="http://schemas.microsoft.com/office/drawing/2014/main" id="{0BCB8593-8590-420E-A03A-B205D565AABF}"/>
                </a:ext>
              </a:extLst>
            </p:cNvPr>
            <p:cNvSpPr/>
            <p:nvPr/>
          </p:nvSpPr>
          <p:spPr>
            <a:xfrm>
              <a:off x="2774390" y="50983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3" name="Rectangle 252">
              <a:extLst>
                <a:ext uri="{FF2B5EF4-FFF2-40B4-BE49-F238E27FC236}">
                  <a16:creationId xmlns:a16="http://schemas.microsoft.com/office/drawing/2014/main" id="{5A3C8B9E-4FD8-4405-881C-E103A198FE4F}"/>
                </a:ext>
              </a:extLst>
            </p:cNvPr>
            <p:cNvSpPr/>
            <p:nvPr/>
          </p:nvSpPr>
          <p:spPr>
            <a:xfrm>
              <a:off x="2774390" y="52088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4" name="Rectangle 253">
              <a:extLst>
                <a:ext uri="{FF2B5EF4-FFF2-40B4-BE49-F238E27FC236}">
                  <a16:creationId xmlns:a16="http://schemas.microsoft.com/office/drawing/2014/main" id="{D4C7355A-86A6-4771-A840-85D40C0661E2}"/>
                </a:ext>
              </a:extLst>
            </p:cNvPr>
            <p:cNvSpPr/>
            <p:nvPr/>
          </p:nvSpPr>
          <p:spPr>
            <a:xfrm>
              <a:off x="2774390" y="532015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5" name="Trapezoid 254">
              <a:extLst>
                <a:ext uri="{FF2B5EF4-FFF2-40B4-BE49-F238E27FC236}">
                  <a16:creationId xmlns:a16="http://schemas.microsoft.com/office/drawing/2014/main" id="{31186C78-AE4A-47C9-AC5B-CE168E901C6B}"/>
                </a:ext>
              </a:extLst>
            </p:cNvPr>
            <p:cNvSpPr/>
            <p:nvPr/>
          </p:nvSpPr>
          <p:spPr>
            <a:xfrm rot="5400000">
              <a:off x="3065051" y="50854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6" name="Trapezoid 255">
              <a:extLst>
                <a:ext uri="{FF2B5EF4-FFF2-40B4-BE49-F238E27FC236}">
                  <a16:creationId xmlns:a16="http://schemas.microsoft.com/office/drawing/2014/main" id="{FE79414A-9636-469B-B28A-F8DDF9FCBF10}"/>
                </a:ext>
              </a:extLst>
            </p:cNvPr>
            <p:cNvSpPr/>
            <p:nvPr/>
          </p:nvSpPr>
          <p:spPr>
            <a:xfrm rot="5400000">
              <a:off x="3067089" y="51959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7" name="Trapezoid 256">
              <a:extLst>
                <a:ext uri="{FF2B5EF4-FFF2-40B4-BE49-F238E27FC236}">
                  <a16:creationId xmlns:a16="http://schemas.microsoft.com/office/drawing/2014/main" id="{6A095410-428B-4104-8F62-02561923BEC1}"/>
                </a:ext>
              </a:extLst>
            </p:cNvPr>
            <p:cNvSpPr/>
            <p:nvPr/>
          </p:nvSpPr>
          <p:spPr>
            <a:xfrm rot="5400000">
              <a:off x="3067089" y="530726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258" name="Straight Arrow Connector 257">
              <a:extLst>
                <a:ext uri="{FF2B5EF4-FFF2-40B4-BE49-F238E27FC236}">
                  <a16:creationId xmlns:a16="http://schemas.microsoft.com/office/drawing/2014/main" id="{24F64444-2F5F-47AC-92C9-B96C0580A79E}"/>
                </a:ext>
              </a:extLst>
            </p:cNvPr>
            <p:cNvCxnSpPr>
              <a:cxnSpLocks/>
              <a:stCxn id="263" idx="3"/>
              <a:endCxn id="214" idx="1"/>
            </p:cNvCxnSpPr>
            <p:nvPr/>
          </p:nvCxnSpPr>
          <p:spPr>
            <a:xfrm>
              <a:off x="767447" y="5242201"/>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59" name="Straight Arrow Connector 258">
              <a:extLst>
                <a:ext uri="{FF2B5EF4-FFF2-40B4-BE49-F238E27FC236}">
                  <a16:creationId xmlns:a16="http://schemas.microsoft.com/office/drawing/2014/main" id="{28CE3779-9FB8-4E67-9E62-1153E0270799}"/>
                </a:ext>
              </a:extLst>
            </p:cNvPr>
            <p:cNvCxnSpPr>
              <a:cxnSpLocks/>
              <a:stCxn id="219" idx="3"/>
              <a:endCxn id="220" idx="1"/>
            </p:cNvCxnSpPr>
            <p:nvPr/>
          </p:nvCxnSpPr>
          <p:spPr>
            <a:xfrm>
              <a:off x="1994255" y="5247858"/>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A5E91810-C8F1-4F21-A2BF-9AA735E3DAA1}"/>
                </a:ext>
              </a:extLst>
            </p:cNvPr>
            <p:cNvCxnSpPr>
              <a:cxnSpLocks/>
              <a:stCxn id="220" idx="3"/>
              <a:endCxn id="221" idx="1"/>
            </p:cNvCxnSpPr>
            <p:nvPr/>
          </p:nvCxnSpPr>
          <p:spPr>
            <a:xfrm>
              <a:off x="2603655" y="5250330"/>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F33A37E7-9FCD-483F-8456-25CACC183C99}"/>
                </a:ext>
              </a:extLst>
            </p:cNvPr>
            <p:cNvCxnSpPr>
              <a:cxnSpLocks/>
              <a:stCxn id="221" idx="3"/>
              <a:endCxn id="215" idx="1"/>
            </p:cNvCxnSpPr>
            <p:nvPr/>
          </p:nvCxnSpPr>
          <p:spPr>
            <a:xfrm flipV="1">
              <a:off x="3217358" y="5252211"/>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D5F85414-F7E7-4997-A3B7-3D60A4676BEA}"/>
                </a:ext>
              </a:extLst>
            </p:cNvPr>
            <p:cNvCxnSpPr>
              <a:cxnSpLocks/>
              <a:stCxn id="214" idx="3"/>
              <a:endCxn id="219" idx="1"/>
            </p:cNvCxnSpPr>
            <p:nvPr/>
          </p:nvCxnSpPr>
          <p:spPr>
            <a:xfrm>
              <a:off x="1386137" y="5244631"/>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263" name="Rectangle 262">
              <a:extLst>
                <a:ext uri="{FF2B5EF4-FFF2-40B4-BE49-F238E27FC236}">
                  <a16:creationId xmlns:a16="http://schemas.microsoft.com/office/drawing/2014/main" id="{09F66BE0-F6D3-4B41-A5A5-F4836CA47BF4}"/>
                </a:ext>
              </a:extLst>
            </p:cNvPr>
            <p:cNvSpPr/>
            <p:nvPr/>
          </p:nvSpPr>
          <p:spPr>
            <a:xfrm>
              <a:off x="467789" y="5056503"/>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64" name="Oval 263">
              <a:extLst>
                <a:ext uri="{FF2B5EF4-FFF2-40B4-BE49-F238E27FC236}">
                  <a16:creationId xmlns:a16="http://schemas.microsoft.com/office/drawing/2014/main" id="{DE8A5750-9AB0-4349-8F84-F95DF4326B2C}"/>
                </a:ext>
              </a:extLst>
            </p:cNvPr>
            <p:cNvSpPr/>
            <p:nvPr/>
          </p:nvSpPr>
          <p:spPr>
            <a:xfrm>
              <a:off x="498426" y="5106178"/>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5" name="Oval 264">
              <a:extLst>
                <a:ext uri="{FF2B5EF4-FFF2-40B4-BE49-F238E27FC236}">
                  <a16:creationId xmlns:a16="http://schemas.microsoft.com/office/drawing/2014/main" id="{751156AA-8905-47CF-AA1B-EDC3099C63BF}"/>
                </a:ext>
              </a:extLst>
            </p:cNvPr>
            <p:cNvSpPr/>
            <p:nvPr/>
          </p:nvSpPr>
          <p:spPr>
            <a:xfrm>
              <a:off x="523693" y="530264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6" name="Oval 265">
              <a:extLst>
                <a:ext uri="{FF2B5EF4-FFF2-40B4-BE49-F238E27FC236}">
                  <a16:creationId xmlns:a16="http://schemas.microsoft.com/office/drawing/2014/main" id="{31689A84-AA67-4906-A634-7B3E23F4EDCD}"/>
                </a:ext>
              </a:extLst>
            </p:cNvPr>
            <p:cNvSpPr/>
            <p:nvPr/>
          </p:nvSpPr>
          <p:spPr>
            <a:xfrm>
              <a:off x="615914" y="514533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7" name="Oval 266">
              <a:extLst>
                <a:ext uri="{FF2B5EF4-FFF2-40B4-BE49-F238E27FC236}">
                  <a16:creationId xmlns:a16="http://schemas.microsoft.com/office/drawing/2014/main" id="{847B1FC3-E953-450A-8EDB-58C92AD5DE93}"/>
                </a:ext>
              </a:extLst>
            </p:cNvPr>
            <p:cNvSpPr/>
            <p:nvPr/>
          </p:nvSpPr>
          <p:spPr>
            <a:xfrm>
              <a:off x="603662" y="5314965"/>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68" name="Curved Connector 177">
              <a:extLst>
                <a:ext uri="{FF2B5EF4-FFF2-40B4-BE49-F238E27FC236}">
                  <a16:creationId xmlns:a16="http://schemas.microsoft.com/office/drawing/2014/main" id="{E37A590C-B193-4289-81A4-BB060AC5A204}"/>
                </a:ext>
              </a:extLst>
            </p:cNvPr>
            <p:cNvCxnSpPr>
              <a:cxnSpLocks/>
              <a:stCxn id="264" idx="7"/>
              <a:endCxn id="266" idx="0"/>
            </p:cNvCxnSpPr>
            <p:nvPr/>
          </p:nvCxnSpPr>
          <p:spPr>
            <a:xfrm rot="16200000" flipH="1">
              <a:off x="585714" y="5083150"/>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9" name="Curved Connector 178">
              <a:extLst>
                <a:ext uri="{FF2B5EF4-FFF2-40B4-BE49-F238E27FC236}">
                  <a16:creationId xmlns:a16="http://schemas.microsoft.com/office/drawing/2014/main" id="{FF2BDE64-314C-4EF7-8491-13675003E0EE}"/>
                </a:ext>
              </a:extLst>
            </p:cNvPr>
            <p:cNvCxnSpPr>
              <a:cxnSpLocks/>
              <a:stCxn id="264" idx="4"/>
              <a:endCxn id="267" idx="0"/>
            </p:cNvCxnSpPr>
            <p:nvPr/>
          </p:nvCxnSpPr>
          <p:spPr>
            <a:xfrm rot="16200000" flipH="1">
              <a:off x="511596" y="5190911"/>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0" name="Curved Connector 179">
              <a:extLst>
                <a:ext uri="{FF2B5EF4-FFF2-40B4-BE49-F238E27FC236}">
                  <a16:creationId xmlns:a16="http://schemas.microsoft.com/office/drawing/2014/main" id="{D0051ACE-74E6-48AE-8F2F-6C993116ECA2}"/>
                </a:ext>
              </a:extLst>
            </p:cNvPr>
            <p:cNvCxnSpPr>
              <a:cxnSpLocks/>
              <a:stCxn id="266" idx="6"/>
              <a:endCxn id="266" idx="5"/>
            </p:cNvCxnSpPr>
            <p:nvPr/>
          </p:nvCxnSpPr>
          <p:spPr>
            <a:xfrm flipH="1">
              <a:off x="670520" y="5178294"/>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1" name="Curved Connector 180">
              <a:extLst>
                <a:ext uri="{FF2B5EF4-FFF2-40B4-BE49-F238E27FC236}">
                  <a16:creationId xmlns:a16="http://schemas.microsoft.com/office/drawing/2014/main" id="{3F48324D-F817-4FE5-8AE0-41917E3D106F}"/>
                </a:ext>
              </a:extLst>
            </p:cNvPr>
            <p:cNvCxnSpPr>
              <a:cxnSpLocks/>
              <a:stCxn id="266" idx="3"/>
              <a:endCxn id="265" idx="1"/>
            </p:cNvCxnSpPr>
            <p:nvPr/>
          </p:nvCxnSpPr>
          <p:spPr>
            <a:xfrm rot="5400000">
              <a:off x="523821" y="5210839"/>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72" name="TextBox 271">
              <a:extLst>
                <a:ext uri="{FF2B5EF4-FFF2-40B4-BE49-F238E27FC236}">
                  <a16:creationId xmlns:a16="http://schemas.microsoft.com/office/drawing/2014/main" id="{FE7DDDD4-FF2F-44DC-8A2D-F17091D25D26}"/>
                </a:ext>
              </a:extLst>
            </p:cNvPr>
            <p:cNvSpPr txBox="1"/>
            <p:nvPr/>
          </p:nvSpPr>
          <p:spPr>
            <a:xfrm>
              <a:off x="3951042" y="4027684"/>
              <a:ext cx="337660" cy="466794"/>
            </a:xfrm>
            <a:prstGeom prst="rect">
              <a:avLst/>
            </a:prstGeom>
            <a:noFill/>
            <a:ln w="6350">
              <a:noFill/>
            </a:ln>
          </p:spPr>
          <p:txBody>
            <a:bodyPr wrap="square" lIns="0" tIns="0" rIns="0" bIns="0" rtlCol="0">
              <a:noAutofit/>
            </a:bodyPr>
            <a:lstStyle/>
            <a:p>
              <a:r>
                <a:rPr lang="en-US" sz="900"/>
                <a:t>Pipe 0</a:t>
              </a:r>
            </a:p>
          </p:txBody>
        </p:sp>
        <p:sp>
          <p:nvSpPr>
            <p:cNvPr id="273" name="TextBox 272">
              <a:extLst>
                <a:ext uri="{FF2B5EF4-FFF2-40B4-BE49-F238E27FC236}">
                  <a16:creationId xmlns:a16="http://schemas.microsoft.com/office/drawing/2014/main" id="{F78E1037-D81A-46AF-9AB1-70B8E42AEDCB}"/>
                </a:ext>
              </a:extLst>
            </p:cNvPr>
            <p:cNvSpPr txBox="1"/>
            <p:nvPr/>
          </p:nvSpPr>
          <p:spPr>
            <a:xfrm>
              <a:off x="3951042" y="4462258"/>
              <a:ext cx="337660" cy="466794"/>
            </a:xfrm>
            <a:prstGeom prst="rect">
              <a:avLst/>
            </a:prstGeom>
            <a:noFill/>
            <a:ln w="6350">
              <a:noFill/>
            </a:ln>
          </p:spPr>
          <p:txBody>
            <a:bodyPr wrap="square" lIns="0" tIns="0" rIns="0" bIns="0" rtlCol="0">
              <a:noAutofit/>
            </a:bodyPr>
            <a:lstStyle/>
            <a:p>
              <a:r>
                <a:rPr lang="en-US" sz="900"/>
                <a:t>Pipe 1</a:t>
              </a:r>
            </a:p>
          </p:txBody>
        </p:sp>
        <p:sp>
          <p:nvSpPr>
            <p:cNvPr id="274" name="TextBox 273">
              <a:extLst>
                <a:ext uri="{FF2B5EF4-FFF2-40B4-BE49-F238E27FC236}">
                  <a16:creationId xmlns:a16="http://schemas.microsoft.com/office/drawing/2014/main" id="{1090E130-66C4-4AFA-9BE9-CD1342E042B6}"/>
                </a:ext>
              </a:extLst>
            </p:cNvPr>
            <p:cNvSpPr txBox="1"/>
            <p:nvPr/>
          </p:nvSpPr>
          <p:spPr>
            <a:xfrm>
              <a:off x="3950704" y="4881304"/>
              <a:ext cx="337660" cy="466794"/>
            </a:xfrm>
            <a:prstGeom prst="rect">
              <a:avLst/>
            </a:prstGeom>
            <a:noFill/>
            <a:ln w="6350">
              <a:noFill/>
            </a:ln>
          </p:spPr>
          <p:txBody>
            <a:bodyPr wrap="square" lIns="0" tIns="0" rIns="0" bIns="0" rtlCol="0">
              <a:noAutofit/>
            </a:bodyPr>
            <a:lstStyle/>
            <a:p>
              <a:r>
                <a:rPr lang="en-US" sz="900"/>
                <a:t>Pipe 2</a:t>
              </a:r>
            </a:p>
          </p:txBody>
        </p:sp>
        <p:sp>
          <p:nvSpPr>
            <p:cNvPr id="275" name="TextBox 274">
              <a:extLst>
                <a:ext uri="{FF2B5EF4-FFF2-40B4-BE49-F238E27FC236}">
                  <a16:creationId xmlns:a16="http://schemas.microsoft.com/office/drawing/2014/main" id="{A04F309D-2627-4AC9-A04F-89BDF8D4CC87}"/>
                </a:ext>
              </a:extLst>
            </p:cNvPr>
            <p:cNvSpPr txBox="1"/>
            <p:nvPr/>
          </p:nvSpPr>
          <p:spPr>
            <a:xfrm>
              <a:off x="3950913" y="5306660"/>
              <a:ext cx="337660" cy="466794"/>
            </a:xfrm>
            <a:prstGeom prst="rect">
              <a:avLst/>
            </a:prstGeom>
            <a:noFill/>
            <a:ln w="6350">
              <a:noFill/>
            </a:ln>
          </p:spPr>
          <p:txBody>
            <a:bodyPr wrap="square" lIns="0" tIns="0" rIns="0" bIns="0" rtlCol="0">
              <a:noAutofit/>
            </a:bodyPr>
            <a:lstStyle/>
            <a:p>
              <a:r>
                <a:rPr lang="en-US" sz="900"/>
                <a:t>Pipe 3</a:t>
              </a:r>
            </a:p>
          </p:txBody>
        </p:sp>
      </p:grpSp>
      <p:grpSp>
        <p:nvGrpSpPr>
          <p:cNvPr id="276" name="Group 275">
            <a:extLst>
              <a:ext uri="{FF2B5EF4-FFF2-40B4-BE49-F238E27FC236}">
                <a16:creationId xmlns:a16="http://schemas.microsoft.com/office/drawing/2014/main" id="{B98BE602-4FE9-4603-BC2C-C197EB968184}"/>
              </a:ext>
            </a:extLst>
          </p:cNvPr>
          <p:cNvGrpSpPr/>
          <p:nvPr/>
        </p:nvGrpSpPr>
        <p:grpSpPr>
          <a:xfrm>
            <a:off x="871653" y="1637075"/>
            <a:ext cx="3969195" cy="1849268"/>
            <a:chOff x="571371" y="1523999"/>
            <a:chExt cx="4296337" cy="2261890"/>
          </a:xfrm>
        </p:grpSpPr>
        <p:sp>
          <p:nvSpPr>
            <p:cNvPr id="277" name="Rectangle 276">
              <a:extLst>
                <a:ext uri="{FF2B5EF4-FFF2-40B4-BE49-F238E27FC236}">
                  <a16:creationId xmlns:a16="http://schemas.microsoft.com/office/drawing/2014/main" id="{FC554632-5ACD-412E-95A9-23D233B86E11}"/>
                </a:ext>
              </a:extLst>
            </p:cNvPr>
            <p:cNvSpPr/>
            <p:nvPr/>
          </p:nvSpPr>
          <p:spPr>
            <a:xfrm>
              <a:off x="571371" y="1923214"/>
              <a:ext cx="2716909" cy="368668"/>
            </a:xfrm>
            <a:prstGeom prst="rect">
              <a:avLst/>
            </a:prstGeom>
            <a:solidFill>
              <a:srgbClr val="8BAE46">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NCCL</a:t>
              </a:r>
            </a:p>
          </p:txBody>
        </p:sp>
        <p:sp>
          <p:nvSpPr>
            <p:cNvPr id="278" name="Rectangle 277">
              <a:extLst>
                <a:ext uri="{FF2B5EF4-FFF2-40B4-BE49-F238E27FC236}">
                  <a16:creationId xmlns:a16="http://schemas.microsoft.com/office/drawing/2014/main" id="{196FB95B-5691-4DCF-9B2F-BF6EEAD841B2}"/>
                </a:ext>
              </a:extLst>
            </p:cNvPr>
            <p:cNvSpPr/>
            <p:nvPr/>
          </p:nvSpPr>
          <p:spPr>
            <a:xfrm>
              <a:off x="571371" y="1523999"/>
              <a:ext cx="4291782" cy="368668"/>
            </a:xfrm>
            <a:prstGeom prst="rect">
              <a:avLst/>
            </a:prstGeom>
            <a:solidFill>
              <a:srgbClr val="F6CB4B">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Pytorch</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Tensorflow</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Horovod</a:t>
              </a:r>
              <a:endPar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endParaRPr>
            </a:p>
          </p:txBody>
        </p:sp>
        <p:sp>
          <p:nvSpPr>
            <p:cNvPr id="279" name="L-Shape 278">
              <a:extLst>
                <a:ext uri="{FF2B5EF4-FFF2-40B4-BE49-F238E27FC236}">
                  <a16:creationId xmlns:a16="http://schemas.microsoft.com/office/drawing/2014/main" id="{C4492CEB-C618-454F-98A0-04F5465237FD}"/>
                </a:ext>
              </a:extLst>
            </p:cNvPr>
            <p:cNvSpPr/>
            <p:nvPr/>
          </p:nvSpPr>
          <p:spPr>
            <a:xfrm rot="16200000">
              <a:off x="2320554" y="174030"/>
              <a:ext cx="793417" cy="4291784"/>
            </a:xfrm>
            <a:prstGeom prst="corner">
              <a:avLst>
                <a:gd name="adj1" fmla="val 217307"/>
                <a:gd name="adj2" fmla="val 50000"/>
              </a:avLst>
            </a:prstGeom>
            <a:solidFill>
              <a:srgbClr val="004A86">
                <a:lumMod val="40000"/>
                <a:lumOff val="60000"/>
              </a:srgbClr>
            </a:solidFill>
            <a:ln w="12700" cap="flat">
              <a:noFill/>
              <a:miter lim="400000"/>
            </a:ln>
            <a:effectLst/>
            <a:sp3d/>
          </p:spPr>
          <p:txBody>
            <a:bodyPr rot="0" spcFirstLastPara="1" vertOverflow="overflow" horzOverflow="overflow" vert="vert"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SwitchML</a:t>
              </a:r>
              <a:r>
                <a:rPr kumimoji="0" lang="en-US" sz="2000" b="0" i="0" u="none" strike="noStrike" kern="0" cap="none" spc="0" normalizeH="0" baseline="0" noProof="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frontend</a:t>
              </a:r>
            </a:p>
          </p:txBody>
        </p:sp>
        <p:sp>
          <p:nvSpPr>
            <p:cNvPr id="280" name="Rectangle 279">
              <a:extLst>
                <a:ext uri="{FF2B5EF4-FFF2-40B4-BE49-F238E27FC236}">
                  <a16:creationId xmlns:a16="http://schemas.microsoft.com/office/drawing/2014/main" id="{15988730-584E-488D-BDA7-B2423CDF5943}"/>
                </a:ext>
              </a:extLst>
            </p:cNvPr>
            <p:cNvSpPr/>
            <p:nvPr/>
          </p:nvSpPr>
          <p:spPr>
            <a:xfrm>
              <a:off x="571371" y="2744670"/>
              <a:ext cx="2087341"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DPDK-UDP </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sp>
          <p:nvSpPr>
            <p:cNvPr id="281" name="Rectangle 280">
              <a:extLst>
                <a:ext uri="{FF2B5EF4-FFF2-40B4-BE49-F238E27FC236}">
                  <a16:creationId xmlns:a16="http://schemas.microsoft.com/office/drawing/2014/main" id="{A28EECE5-FE47-44CA-BE00-269AC7B74DC2}"/>
                </a:ext>
              </a:extLst>
            </p:cNvPr>
            <p:cNvSpPr/>
            <p:nvPr/>
          </p:nvSpPr>
          <p:spPr>
            <a:xfrm>
              <a:off x="2717264" y="2744670"/>
              <a:ext cx="2150444"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RDMA UC</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grpSp>
      <p:sp>
        <p:nvSpPr>
          <p:cNvPr id="4" name="Date Placeholder 3">
            <a:extLst>
              <a:ext uri="{FF2B5EF4-FFF2-40B4-BE49-F238E27FC236}">
                <a16:creationId xmlns:a16="http://schemas.microsoft.com/office/drawing/2014/main" id="{F1A5893B-08EC-4345-A14E-67382295900A}"/>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96B453E7-77CE-9443-B436-1BC7E46ACB60}"/>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22E4321-B8AD-DE47-B7DE-7B8ED320623B}"/>
              </a:ext>
            </a:extLst>
          </p:cNvPr>
          <p:cNvSpPr>
            <a:spLocks noGrp="1"/>
          </p:cNvSpPr>
          <p:nvPr>
            <p:ph type="sldNum" sz="quarter" idx="12"/>
          </p:nvPr>
        </p:nvSpPr>
        <p:spPr/>
        <p:txBody>
          <a:bodyPr/>
          <a:lstStyle/>
          <a:p>
            <a:fld id="{5D008438-4C73-F648-9FA9-AAA875096050}" type="slidenum">
              <a:rPr lang="en-US" smtClean="0"/>
              <a:t>40</a:t>
            </a:fld>
            <a:endParaRPr lang="en-US"/>
          </a:p>
        </p:txBody>
      </p:sp>
    </p:spTree>
    <p:extLst>
      <p:ext uri="{BB962C8B-B14F-4D97-AF65-F5344CB8AC3E}">
        <p14:creationId xmlns:p14="http://schemas.microsoft.com/office/powerpoint/2010/main" val="360852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256 elements pipeline overview</a:t>
            </a:r>
          </a:p>
        </p:txBody>
      </p:sp>
      <p:grpSp>
        <p:nvGrpSpPr>
          <p:cNvPr id="163" name="Group 162">
            <a:extLst>
              <a:ext uri="{FF2B5EF4-FFF2-40B4-BE49-F238E27FC236}">
                <a16:creationId xmlns:a16="http://schemas.microsoft.com/office/drawing/2014/main" id="{97A39255-C896-614B-A717-F4DFE095B1C2}"/>
              </a:ext>
            </a:extLst>
          </p:cNvPr>
          <p:cNvGrpSpPr/>
          <p:nvPr/>
        </p:nvGrpSpPr>
        <p:grpSpPr>
          <a:xfrm>
            <a:off x="3279987" y="1821615"/>
            <a:ext cx="2453640" cy="3208020"/>
            <a:chOff x="254000" y="1978660"/>
            <a:chExt cx="2453640" cy="3208020"/>
          </a:xfrm>
        </p:grpSpPr>
        <p:sp>
          <p:nvSpPr>
            <p:cNvPr id="155" name="Rectangle 154">
              <a:extLst>
                <a:ext uri="{FF2B5EF4-FFF2-40B4-BE49-F238E27FC236}">
                  <a16:creationId xmlns:a16="http://schemas.microsoft.com/office/drawing/2014/main" id="{53C84F67-E4DE-164D-9AD5-00B615E5B4A4}"/>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a:extLst>
                <a:ext uri="{FF2B5EF4-FFF2-40B4-BE49-F238E27FC236}">
                  <a16:creationId xmlns:a16="http://schemas.microsoft.com/office/drawing/2014/main" id="{7A03BBD6-2215-D94A-A19A-77016DAFA139}"/>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7" name="Rectangle 156">
              <a:extLst>
                <a:ext uri="{FF2B5EF4-FFF2-40B4-BE49-F238E27FC236}">
                  <a16:creationId xmlns:a16="http://schemas.microsoft.com/office/drawing/2014/main" id="{332AE151-BB2A-D346-BAD2-3A7DC549EB00}"/>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8" name="Rectangle 157">
              <a:extLst>
                <a:ext uri="{FF2B5EF4-FFF2-40B4-BE49-F238E27FC236}">
                  <a16:creationId xmlns:a16="http://schemas.microsoft.com/office/drawing/2014/main" id="{7F3A5C25-8065-E340-8D80-C52B152D44EA}"/>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9" name="Rectangle 158">
              <a:extLst>
                <a:ext uri="{FF2B5EF4-FFF2-40B4-BE49-F238E27FC236}">
                  <a16:creationId xmlns:a16="http://schemas.microsoft.com/office/drawing/2014/main" id="{FB4FE937-A910-AF40-AD2B-334706C291C2}"/>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BCC047AE-9B7C-D048-A89E-C7DA8C1837D5}"/>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1" name="Rectangle 160">
              <a:extLst>
                <a:ext uri="{FF2B5EF4-FFF2-40B4-BE49-F238E27FC236}">
                  <a16:creationId xmlns:a16="http://schemas.microsoft.com/office/drawing/2014/main" id="{69EC7352-F7D8-D040-840F-03430BE6F1C1}"/>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2" name="Rectangle 161">
              <a:extLst>
                <a:ext uri="{FF2B5EF4-FFF2-40B4-BE49-F238E27FC236}">
                  <a16:creationId xmlns:a16="http://schemas.microsoft.com/office/drawing/2014/main" id="{8C315F73-42AA-1144-8CF9-763FD50340C1}"/>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2" name="Group 181">
            <a:extLst>
              <a:ext uri="{FF2B5EF4-FFF2-40B4-BE49-F238E27FC236}">
                <a16:creationId xmlns:a16="http://schemas.microsoft.com/office/drawing/2014/main" id="{67DE7C53-7226-E945-8AA1-20B20DFCB1A1}"/>
              </a:ext>
            </a:extLst>
          </p:cNvPr>
          <p:cNvGrpSpPr/>
          <p:nvPr/>
        </p:nvGrpSpPr>
        <p:grpSpPr>
          <a:xfrm>
            <a:off x="6458374" y="1821615"/>
            <a:ext cx="2453640" cy="3208020"/>
            <a:chOff x="6465049" y="1821615"/>
            <a:chExt cx="2453640" cy="3208020"/>
          </a:xfrm>
        </p:grpSpPr>
        <p:sp>
          <p:nvSpPr>
            <p:cNvPr id="164" name="Rectangle 163">
              <a:extLst>
                <a:ext uri="{FF2B5EF4-FFF2-40B4-BE49-F238E27FC236}">
                  <a16:creationId xmlns:a16="http://schemas.microsoft.com/office/drawing/2014/main" id="{07512D11-C8C5-DB45-B8B0-923A7C8CEBC1}"/>
                </a:ext>
              </a:extLst>
            </p:cNvPr>
            <p:cNvSpPr/>
            <p:nvPr/>
          </p:nvSpPr>
          <p:spPr>
            <a:xfrm>
              <a:off x="6465049"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a:extLst>
                <a:ext uri="{FF2B5EF4-FFF2-40B4-BE49-F238E27FC236}">
                  <a16:creationId xmlns:a16="http://schemas.microsoft.com/office/drawing/2014/main" id="{7E210F0C-73FA-9D46-83E4-A8F44B7A434A}"/>
                </a:ext>
              </a:extLst>
            </p:cNvPr>
            <p:cNvSpPr/>
            <p:nvPr/>
          </p:nvSpPr>
          <p:spPr>
            <a:xfrm>
              <a:off x="6553139"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6" name="Rectangle 165">
              <a:extLst>
                <a:ext uri="{FF2B5EF4-FFF2-40B4-BE49-F238E27FC236}">
                  <a16:creationId xmlns:a16="http://schemas.microsoft.com/office/drawing/2014/main" id="{12E20705-83D4-864D-9E03-4CF7E366D122}"/>
                </a:ext>
              </a:extLst>
            </p:cNvPr>
            <p:cNvSpPr/>
            <p:nvPr/>
          </p:nvSpPr>
          <p:spPr>
            <a:xfrm>
              <a:off x="6553140"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7" name="Rectangle 166">
              <a:extLst>
                <a:ext uri="{FF2B5EF4-FFF2-40B4-BE49-F238E27FC236}">
                  <a16:creationId xmlns:a16="http://schemas.microsoft.com/office/drawing/2014/main" id="{2457CB13-F70F-1F48-AB8B-54884C04060C}"/>
                </a:ext>
              </a:extLst>
            </p:cNvPr>
            <p:cNvSpPr/>
            <p:nvPr/>
          </p:nvSpPr>
          <p:spPr>
            <a:xfrm>
              <a:off x="6553139"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8" name="Rectangle 167">
              <a:extLst>
                <a:ext uri="{FF2B5EF4-FFF2-40B4-BE49-F238E27FC236}">
                  <a16:creationId xmlns:a16="http://schemas.microsoft.com/office/drawing/2014/main" id="{0A4BF9D3-C094-8640-86CC-0E1114DC3CAF}"/>
                </a:ext>
              </a:extLst>
            </p:cNvPr>
            <p:cNvSpPr/>
            <p:nvPr/>
          </p:nvSpPr>
          <p:spPr>
            <a:xfrm>
              <a:off x="6553139"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C6DC8D89-D06B-9442-A313-3E9156CFF674}"/>
                </a:ext>
              </a:extLst>
            </p:cNvPr>
            <p:cNvSpPr/>
            <p:nvPr/>
          </p:nvSpPr>
          <p:spPr>
            <a:xfrm>
              <a:off x="6553139"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0" name="Rectangle 169">
              <a:extLst>
                <a:ext uri="{FF2B5EF4-FFF2-40B4-BE49-F238E27FC236}">
                  <a16:creationId xmlns:a16="http://schemas.microsoft.com/office/drawing/2014/main" id="{CE871A4F-DABA-264F-8371-615B89FE8366}"/>
                </a:ext>
              </a:extLst>
            </p:cNvPr>
            <p:cNvSpPr/>
            <p:nvPr/>
          </p:nvSpPr>
          <p:spPr>
            <a:xfrm>
              <a:off x="7760448"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1" name="Rectangle 170">
              <a:extLst>
                <a:ext uri="{FF2B5EF4-FFF2-40B4-BE49-F238E27FC236}">
                  <a16:creationId xmlns:a16="http://schemas.microsoft.com/office/drawing/2014/main" id="{E0B159DC-F4EC-6C42-A0A3-FEBD8A5638EC}"/>
                </a:ext>
              </a:extLst>
            </p:cNvPr>
            <p:cNvSpPr/>
            <p:nvPr/>
          </p:nvSpPr>
          <p:spPr>
            <a:xfrm>
              <a:off x="7760447"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3" name="Group 182">
            <a:extLst>
              <a:ext uri="{FF2B5EF4-FFF2-40B4-BE49-F238E27FC236}">
                <a16:creationId xmlns:a16="http://schemas.microsoft.com/office/drawing/2014/main" id="{43B336C0-9981-BF47-9E34-D0AADC418808}"/>
              </a:ext>
            </a:extLst>
          </p:cNvPr>
          <p:cNvGrpSpPr/>
          <p:nvPr/>
        </p:nvGrpSpPr>
        <p:grpSpPr>
          <a:xfrm>
            <a:off x="9636760" y="1821615"/>
            <a:ext cx="2453640" cy="3208020"/>
            <a:chOff x="9708254" y="1821615"/>
            <a:chExt cx="2453640" cy="3208020"/>
          </a:xfrm>
        </p:grpSpPr>
        <p:sp>
          <p:nvSpPr>
            <p:cNvPr id="172" name="Rectangle 171">
              <a:extLst>
                <a:ext uri="{FF2B5EF4-FFF2-40B4-BE49-F238E27FC236}">
                  <a16:creationId xmlns:a16="http://schemas.microsoft.com/office/drawing/2014/main" id="{615A8B36-65EF-6447-B643-F9E374FFFCFE}"/>
                </a:ext>
              </a:extLst>
            </p:cNvPr>
            <p:cNvSpPr/>
            <p:nvPr/>
          </p:nvSpPr>
          <p:spPr>
            <a:xfrm>
              <a:off x="9708254"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A4B92D75-39E4-B549-A8A6-0242BA34B626}"/>
                </a:ext>
              </a:extLst>
            </p:cNvPr>
            <p:cNvSpPr/>
            <p:nvPr/>
          </p:nvSpPr>
          <p:spPr>
            <a:xfrm>
              <a:off x="9796344"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38199382-770C-BE41-8068-F05275AC9645}"/>
                </a:ext>
              </a:extLst>
            </p:cNvPr>
            <p:cNvSpPr/>
            <p:nvPr/>
          </p:nvSpPr>
          <p:spPr>
            <a:xfrm>
              <a:off x="9796345"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F1B7518B-B5CD-204C-B099-EDFDF71148B5}"/>
                </a:ext>
              </a:extLst>
            </p:cNvPr>
            <p:cNvSpPr/>
            <p:nvPr/>
          </p:nvSpPr>
          <p:spPr>
            <a:xfrm>
              <a:off x="9796344"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F9335EDD-720F-A742-BDC8-536520935E50}"/>
                </a:ext>
              </a:extLst>
            </p:cNvPr>
            <p:cNvSpPr/>
            <p:nvPr/>
          </p:nvSpPr>
          <p:spPr>
            <a:xfrm>
              <a:off x="9796344"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EA6A6228-F14E-C344-AF8B-08051591783C}"/>
                </a:ext>
              </a:extLst>
            </p:cNvPr>
            <p:cNvSpPr/>
            <p:nvPr/>
          </p:nvSpPr>
          <p:spPr>
            <a:xfrm>
              <a:off x="9796344"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842E1F7F-0DB9-A74F-8B33-6B1B05CAACEF}"/>
                </a:ext>
              </a:extLst>
            </p:cNvPr>
            <p:cNvSpPr/>
            <p:nvPr/>
          </p:nvSpPr>
          <p:spPr>
            <a:xfrm>
              <a:off x="11003653"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5D594390-D50F-DF40-B1F6-0144C3ECAF5C}"/>
                </a:ext>
              </a:extLst>
            </p:cNvPr>
            <p:cNvSpPr/>
            <p:nvPr/>
          </p:nvSpPr>
          <p:spPr>
            <a:xfrm>
              <a:off x="11003652"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184" name="Rectangle 183">
            <a:extLst>
              <a:ext uri="{FF2B5EF4-FFF2-40B4-BE49-F238E27FC236}">
                <a16:creationId xmlns:a16="http://schemas.microsoft.com/office/drawing/2014/main" id="{A84BBAF5-2C2E-594C-A9FC-6BE42F5CDCC3}"/>
              </a:ext>
            </a:extLst>
          </p:cNvPr>
          <p:cNvSpPr/>
          <p:nvPr/>
        </p:nvSpPr>
        <p:spPr>
          <a:xfrm>
            <a:off x="2176867" y="5115940"/>
            <a:ext cx="1310167" cy="369332"/>
          </a:xfrm>
          <a:prstGeom prst="rect">
            <a:avLst/>
          </a:prstGeom>
        </p:spPr>
        <p:txBody>
          <a:bodyPr wrap="none">
            <a:spAutoFit/>
          </a:bodyPr>
          <a:lstStyle/>
          <a:p>
            <a:r>
              <a:rPr lang="en-US" dirty="0"/>
              <a:t>Ingress pipe</a:t>
            </a:r>
          </a:p>
        </p:txBody>
      </p:sp>
      <p:sp>
        <p:nvSpPr>
          <p:cNvPr id="185" name="Rectangle 184">
            <a:extLst>
              <a:ext uri="{FF2B5EF4-FFF2-40B4-BE49-F238E27FC236}">
                <a16:creationId xmlns:a16="http://schemas.microsoft.com/office/drawing/2014/main" id="{32ECD13A-251B-DA45-891D-AAAB542AFDE2}"/>
              </a:ext>
            </a:extLst>
          </p:cNvPr>
          <p:cNvSpPr/>
          <p:nvPr/>
        </p:nvSpPr>
        <p:spPr>
          <a:xfrm>
            <a:off x="2555240" y="280858"/>
            <a:ext cx="1242841" cy="369332"/>
          </a:xfrm>
          <a:prstGeom prst="rect">
            <a:avLst/>
          </a:prstGeom>
        </p:spPr>
        <p:txBody>
          <a:bodyPr wrap="none">
            <a:spAutoFit/>
          </a:bodyPr>
          <a:lstStyle/>
          <a:p>
            <a:r>
              <a:rPr lang="en-US" dirty="0"/>
              <a:t>Egress pipe</a:t>
            </a:r>
          </a:p>
        </p:txBody>
      </p:sp>
      <p:sp>
        <p:nvSpPr>
          <p:cNvPr id="2" name="Date Placeholder 1">
            <a:extLst>
              <a:ext uri="{FF2B5EF4-FFF2-40B4-BE49-F238E27FC236}">
                <a16:creationId xmlns:a16="http://schemas.microsoft.com/office/drawing/2014/main" id="{26DA5135-C7FB-8141-BB7A-ABD5C1DD10BF}"/>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BB002485-A147-B94E-B47D-C5919257D969}"/>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6509BF94-9B15-D042-B232-B8D2289857DE}"/>
              </a:ext>
            </a:extLst>
          </p:cNvPr>
          <p:cNvSpPr>
            <a:spLocks noGrp="1"/>
          </p:cNvSpPr>
          <p:nvPr>
            <p:ph type="sldNum" sz="quarter" idx="12"/>
          </p:nvPr>
        </p:nvSpPr>
        <p:spPr/>
        <p:txBody>
          <a:bodyPr/>
          <a:lstStyle/>
          <a:p>
            <a:fld id="{5D008438-4C73-F648-9FA9-AAA875096050}" type="slidenum">
              <a:rPr lang="en-US" smtClean="0"/>
              <a:t>41</a:t>
            </a:fld>
            <a:endParaRPr lang="en-US"/>
          </a:p>
        </p:txBody>
      </p:sp>
    </p:spTree>
    <p:extLst>
      <p:ext uri="{BB962C8B-B14F-4D97-AF65-F5344CB8AC3E}">
        <p14:creationId xmlns:p14="http://schemas.microsoft.com/office/powerpoint/2010/main" val="242831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dissolv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xEl>
                                              <p:pRg st="0" end="0"/>
                                            </p:txEl>
                                          </p:spTgt>
                                        </p:tgtEl>
                                        <p:attrNameLst>
                                          <p:attrName>style.visibility</p:attrName>
                                        </p:attrNameLst>
                                      </p:cBhvr>
                                      <p:to>
                                        <p:strVal val="visible"/>
                                      </p:to>
                                    </p:set>
                                    <p:animEffect transition="in" filter="dissolve">
                                      <p:cBhvr>
                                        <p:cTn id="22" dur="500"/>
                                        <p:tgtEl>
                                          <p:spTgt spid="4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
                                            <p:txEl>
                                              <p:pRg st="0" end="0"/>
                                            </p:txEl>
                                          </p:spTgt>
                                        </p:tgtEl>
                                        <p:attrNameLst>
                                          <p:attrName>style.visibility</p:attrName>
                                        </p:attrNameLst>
                                      </p:cBhvr>
                                      <p:to>
                                        <p:strVal val="visible"/>
                                      </p:to>
                                    </p:set>
                                    <p:animEffect transition="in" filter="dissolve">
                                      <p:cBhvr>
                                        <p:cTn id="27" dur="500"/>
                                        <p:tgtEl>
                                          <p:spTgt spid="41">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dissolve">
                                      <p:cBhvr>
                                        <p:cTn id="30" dur="500"/>
                                        <p:tgtEl>
                                          <p:spTgt spid="8">
                                            <p:txEl>
                                              <p:pRg st="0" end="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dissolv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6">
                                            <p:txEl>
                                              <p:pRg st="0" end="0"/>
                                            </p:txEl>
                                          </p:spTgt>
                                        </p:tgtEl>
                                        <p:attrNameLst>
                                          <p:attrName>style.visibility</p:attrName>
                                        </p:attrNameLst>
                                      </p:cBhvr>
                                      <p:to>
                                        <p:strVal val="visible"/>
                                      </p:to>
                                    </p:set>
                                    <p:animEffect transition="in" filter="dissolve">
                                      <p:cBhvr>
                                        <p:cTn id="38" dur="500"/>
                                        <p:tgtEl>
                                          <p:spTgt spid="4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63"/>
                                        </p:tgtEl>
                                        <p:attrNameLst>
                                          <p:attrName>style.visibility</p:attrName>
                                        </p:attrNameLst>
                                      </p:cBhvr>
                                      <p:to>
                                        <p:strVal val="visible"/>
                                      </p:to>
                                    </p:set>
                                    <p:animEffect transition="in" filter="dissolve">
                                      <p:cBhvr>
                                        <p:cTn id="43" dur="500"/>
                                        <p:tgtEl>
                                          <p:spTgt spid="163"/>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dissolve">
                                      <p:cBhvr>
                                        <p:cTn id="47" dur="500"/>
                                        <p:tgtEl>
                                          <p:spTgt spid="182"/>
                                        </p:tgtEl>
                                      </p:cBhvr>
                                    </p:animEffect>
                                  </p:childTnLst>
                                </p:cTn>
                              </p:par>
                            </p:childTnLst>
                          </p:cTn>
                        </p:par>
                        <p:par>
                          <p:cTn id="48" fill="hold">
                            <p:stCondLst>
                              <p:cond delay="1000"/>
                            </p:stCondLst>
                            <p:childTnLst>
                              <p:par>
                                <p:cTn id="49" presetID="9" presetClass="entr" presetSubtype="0" fill="hold" nodeType="afterEffect">
                                  <p:stCondLst>
                                    <p:cond delay="0"/>
                                  </p:stCondLst>
                                  <p:childTnLst>
                                    <p:set>
                                      <p:cBhvr>
                                        <p:cTn id="50" dur="1" fill="hold">
                                          <p:stCondLst>
                                            <p:cond delay="0"/>
                                          </p:stCondLst>
                                        </p:cTn>
                                        <p:tgtEl>
                                          <p:spTgt spid="183"/>
                                        </p:tgtEl>
                                        <p:attrNameLst>
                                          <p:attrName>style.visibility</p:attrName>
                                        </p:attrNameLst>
                                      </p:cBhvr>
                                      <p:to>
                                        <p:strVal val="visible"/>
                                      </p:to>
                                    </p:set>
                                    <p:animEffect transition="in" filter="dissolve">
                                      <p:cBhvr>
                                        <p:cTn id="51"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BB6269CD-B1BA-2240-9826-3260EC7884D9}"/>
              </a:ext>
            </a:extLst>
          </p:cNvPr>
          <p:cNvGrpSpPr/>
          <p:nvPr/>
        </p:nvGrpSpPr>
        <p:grpSpPr>
          <a:xfrm>
            <a:off x="6458374" y="1831681"/>
            <a:ext cx="2453640" cy="3208020"/>
            <a:chOff x="254000" y="1978660"/>
            <a:chExt cx="2453640" cy="3208020"/>
          </a:xfrm>
        </p:grpSpPr>
        <p:sp>
          <p:nvSpPr>
            <p:cNvPr id="163" name="Rectangle 162">
              <a:extLst>
                <a:ext uri="{FF2B5EF4-FFF2-40B4-BE49-F238E27FC236}">
                  <a16:creationId xmlns:a16="http://schemas.microsoft.com/office/drawing/2014/main" id="{45D8C88F-41BF-AC46-A54C-CC94BE2EAAA8}"/>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CCC93269-2C0D-7249-8E09-1FF310936EB3}"/>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5" name="Rectangle 164">
              <a:extLst>
                <a:ext uri="{FF2B5EF4-FFF2-40B4-BE49-F238E27FC236}">
                  <a16:creationId xmlns:a16="http://schemas.microsoft.com/office/drawing/2014/main" id="{4859EE7F-50D8-1041-8AC9-AB56B6A8612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6" name="Rectangle 165">
              <a:extLst>
                <a:ext uri="{FF2B5EF4-FFF2-40B4-BE49-F238E27FC236}">
                  <a16:creationId xmlns:a16="http://schemas.microsoft.com/office/drawing/2014/main" id="{6AE2CD68-95E5-6D43-89F4-6693FE9ECA73}"/>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7" name="Rectangle 166">
              <a:extLst>
                <a:ext uri="{FF2B5EF4-FFF2-40B4-BE49-F238E27FC236}">
                  <a16:creationId xmlns:a16="http://schemas.microsoft.com/office/drawing/2014/main" id="{3F624775-9C92-BF47-A662-3D51BCCA902D}"/>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8" name="Rectangle 167">
              <a:extLst>
                <a:ext uri="{FF2B5EF4-FFF2-40B4-BE49-F238E27FC236}">
                  <a16:creationId xmlns:a16="http://schemas.microsoft.com/office/drawing/2014/main" id="{6F33454E-4E39-C14C-89BE-E788A038613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D1840EC2-9AED-3247-91A6-30271ACB589F}"/>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0" name="Rectangle 169">
              <a:extLst>
                <a:ext uri="{FF2B5EF4-FFF2-40B4-BE49-F238E27FC236}">
                  <a16:creationId xmlns:a16="http://schemas.microsoft.com/office/drawing/2014/main" id="{61F475BD-D7D8-4745-B68E-710F894105A0}"/>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39" name="Group 138">
            <a:extLst>
              <a:ext uri="{FF2B5EF4-FFF2-40B4-BE49-F238E27FC236}">
                <a16:creationId xmlns:a16="http://schemas.microsoft.com/office/drawing/2014/main" id="{036B2086-B9E8-8742-A037-BD5B18D5EB6B}"/>
              </a:ext>
            </a:extLst>
          </p:cNvPr>
          <p:cNvGrpSpPr/>
          <p:nvPr/>
        </p:nvGrpSpPr>
        <p:grpSpPr>
          <a:xfrm>
            <a:off x="9636760" y="1827971"/>
            <a:ext cx="2453640" cy="3208020"/>
            <a:chOff x="254000" y="1978660"/>
            <a:chExt cx="2453640" cy="3208020"/>
          </a:xfrm>
        </p:grpSpPr>
        <p:sp>
          <p:nvSpPr>
            <p:cNvPr id="154" name="Rectangle 153">
              <a:extLst>
                <a:ext uri="{FF2B5EF4-FFF2-40B4-BE49-F238E27FC236}">
                  <a16:creationId xmlns:a16="http://schemas.microsoft.com/office/drawing/2014/main" id="{A31D8875-3B2F-3A49-98D3-B3535E7BA62C}"/>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a:extLst>
                <a:ext uri="{FF2B5EF4-FFF2-40B4-BE49-F238E27FC236}">
                  <a16:creationId xmlns:a16="http://schemas.microsoft.com/office/drawing/2014/main" id="{AE9304A1-CB72-164E-90C3-43FC85FDED5C}"/>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6" name="Rectangle 155">
              <a:extLst>
                <a:ext uri="{FF2B5EF4-FFF2-40B4-BE49-F238E27FC236}">
                  <a16:creationId xmlns:a16="http://schemas.microsoft.com/office/drawing/2014/main" id="{2F2F4FCC-F1FB-4546-8157-CDE942689C3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7" name="Rectangle 156">
              <a:extLst>
                <a:ext uri="{FF2B5EF4-FFF2-40B4-BE49-F238E27FC236}">
                  <a16:creationId xmlns:a16="http://schemas.microsoft.com/office/drawing/2014/main" id="{33463A29-A086-7E4D-A951-8C589EA8F8F5}"/>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8" name="Rectangle 157">
              <a:extLst>
                <a:ext uri="{FF2B5EF4-FFF2-40B4-BE49-F238E27FC236}">
                  <a16:creationId xmlns:a16="http://schemas.microsoft.com/office/drawing/2014/main" id="{60AAB0D4-4953-5948-B241-D8B62E1E8A53}"/>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59" name="Rectangle 158">
              <a:extLst>
                <a:ext uri="{FF2B5EF4-FFF2-40B4-BE49-F238E27FC236}">
                  <a16:creationId xmlns:a16="http://schemas.microsoft.com/office/drawing/2014/main" id="{589A2389-D7AF-274C-B344-537F4960E72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92B076B7-AEE2-CA4F-A2B0-A1043113FDD9}"/>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1" name="Rectangle 160">
              <a:extLst>
                <a:ext uri="{FF2B5EF4-FFF2-40B4-BE49-F238E27FC236}">
                  <a16:creationId xmlns:a16="http://schemas.microsoft.com/office/drawing/2014/main" id="{56F22DE6-72F5-D846-BE2C-BF99D46F3B67}"/>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71" name="Group 170">
            <a:extLst>
              <a:ext uri="{FF2B5EF4-FFF2-40B4-BE49-F238E27FC236}">
                <a16:creationId xmlns:a16="http://schemas.microsoft.com/office/drawing/2014/main" id="{DAB2C024-1596-204C-95B7-9AD25F95FC26}"/>
              </a:ext>
            </a:extLst>
          </p:cNvPr>
          <p:cNvGrpSpPr/>
          <p:nvPr/>
        </p:nvGrpSpPr>
        <p:grpSpPr>
          <a:xfrm>
            <a:off x="3279987" y="1825090"/>
            <a:ext cx="2453640" cy="3208020"/>
            <a:chOff x="254000" y="1978660"/>
            <a:chExt cx="2453640" cy="3208020"/>
          </a:xfrm>
        </p:grpSpPr>
        <p:sp>
          <p:nvSpPr>
            <p:cNvPr id="172" name="Rectangle 171">
              <a:extLst>
                <a:ext uri="{FF2B5EF4-FFF2-40B4-BE49-F238E27FC236}">
                  <a16:creationId xmlns:a16="http://schemas.microsoft.com/office/drawing/2014/main" id="{DDEBD130-D436-F24E-979C-3D6F31F72251}"/>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5F08DB7E-CD9B-D846-A4B8-4FE8BBCA4D88}"/>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F811FBBD-23F0-394C-ADA3-03F7F2B2087D}"/>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5B3B2705-4A4D-144B-BB83-57133293D27C}"/>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1C300168-BBE7-C541-A86F-02952C28A63F}"/>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9E53D969-DE37-CB43-A8F4-E9D92410A850}"/>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9FCECF4D-D113-F54B-A529-F3D3C5CA3C15}"/>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4566F7B7-15AD-914C-8244-2289234D2BC3}"/>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grpSp>
        <p:nvGrpSpPr>
          <p:cNvPr id="3" name="Group 2">
            <a:extLst>
              <a:ext uri="{FF2B5EF4-FFF2-40B4-BE49-F238E27FC236}">
                <a16:creationId xmlns:a16="http://schemas.microsoft.com/office/drawing/2014/main" id="{164A4025-FEBC-4443-A228-5A5C76E371BE}"/>
              </a:ext>
            </a:extLst>
          </p:cNvPr>
          <p:cNvGrpSpPr/>
          <p:nvPr/>
        </p:nvGrpSpPr>
        <p:grpSpPr>
          <a:xfrm>
            <a:off x="116840" y="-609601"/>
            <a:ext cx="2453640" cy="1339255"/>
            <a:chOff x="116840" y="-609601"/>
            <a:chExt cx="2453640" cy="1339255"/>
          </a:xfrm>
        </p:grpSpPr>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grpSp>
      <p:grpSp>
        <p:nvGrpSpPr>
          <p:cNvPr id="152" name="Group 151">
            <a:extLst>
              <a:ext uri="{FF2B5EF4-FFF2-40B4-BE49-F238E27FC236}">
                <a16:creationId xmlns:a16="http://schemas.microsoft.com/office/drawing/2014/main" id="{86FCB486-165C-B944-B11A-086D8AD3EC2B}"/>
              </a:ext>
            </a:extLst>
          </p:cNvPr>
          <p:cNvGrpSpPr/>
          <p:nvPr/>
        </p:nvGrpSpPr>
        <p:grpSpPr>
          <a:xfrm>
            <a:off x="204930" y="5072706"/>
            <a:ext cx="811146" cy="1744783"/>
            <a:chOff x="204930" y="5072706"/>
            <a:chExt cx="811146" cy="1744783"/>
          </a:xfrm>
        </p:grpSpPr>
        <p:sp>
          <p:nvSpPr>
            <p:cNvPr id="47" name="Rectangle 46">
              <a:extLst>
                <a:ext uri="{FF2B5EF4-FFF2-40B4-BE49-F238E27FC236}">
                  <a16:creationId xmlns:a16="http://schemas.microsoft.com/office/drawing/2014/main" id="{612BF068-C6F5-A24F-ABA6-632BDA778B87}"/>
                </a:ext>
              </a:extLst>
            </p:cNvPr>
            <p:cNvSpPr/>
            <p:nvPr/>
          </p:nvSpPr>
          <p:spPr>
            <a:xfrm>
              <a:off x="20493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 128B</a:t>
              </a:r>
            </a:p>
          </p:txBody>
        </p:sp>
        <p:sp>
          <p:nvSpPr>
            <p:cNvPr id="48" name="Rectangle 47">
              <a:extLst>
                <a:ext uri="{FF2B5EF4-FFF2-40B4-BE49-F238E27FC236}">
                  <a16:creationId xmlns:a16="http://schemas.microsoft.com/office/drawing/2014/main" id="{C76D3508-5B48-A44A-8908-BBCB0524E235}"/>
                </a:ext>
              </a:extLst>
            </p:cNvPr>
            <p:cNvSpPr/>
            <p:nvPr/>
          </p:nvSpPr>
          <p:spPr>
            <a:xfrm>
              <a:off x="20493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 128B</a:t>
              </a:r>
            </a:p>
          </p:txBody>
        </p:sp>
        <p:sp>
          <p:nvSpPr>
            <p:cNvPr id="49" name="Rectangle 48">
              <a:extLst>
                <a:ext uri="{FF2B5EF4-FFF2-40B4-BE49-F238E27FC236}">
                  <a16:creationId xmlns:a16="http://schemas.microsoft.com/office/drawing/2014/main" id="{034CDF95-2197-E148-A762-E0D90CA37BF2}"/>
                </a:ext>
              </a:extLst>
            </p:cNvPr>
            <p:cNvSpPr/>
            <p:nvPr/>
          </p:nvSpPr>
          <p:spPr>
            <a:xfrm>
              <a:off x="204931"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 128B</a:t>
              </a:r>
            </a:p>
          </p:txBody>
        </p:sp>
        <p:sp>
          <p:nvSpPr>
            <p:cNvPr id="50" name="Rectangle 49">
              <a:extLst>
                <a:ext uri="{FF2B5EF4-FFF2-40B4-BE49-F238E27FC236}">
                  <a16:creationId xmlns:a16="http://schemas.microsoft.com/office/drawing/2014/main" id="{91CF680C-7451-8946-B8DA-36161678B10A}"/>
                </a:ext>
              </a:extLst>
            </p:cNvPr>
            <p:cNvSpPr/>
            <p:nvPr/>
          </p:nvSpPr>
          <p:spPr>
            <a:xfrm>
              <a:off x="204931"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 128B</a:t>
              </a:r>
            </a:p>
          </p:txBody>
        </p:sp>
        <p:sp>
          <p:nvSpPr>
            <p:cNvPr id="51" name="Rectangle 50">
              <a:extLst>
                <a:ext uri="{FF2B5EF4-FFF2-40B4-BE49-F238E27FC236}">
                  <a16:creationId xmlns:a16="http://schemas.microsoft.com/office/drawing/2014/main" id="{583AAC0D-7B95-564E-B77E-FFA4A74D88EE}"/>
                </a:ext>
              </a:extLst>
            </p:cNvPr>
            <p:cNvSpPr/>
            <p:nvPr/>
          </p:nvSpPr>
          <p:spPr>
            <a:xfrm>
              <a:off x="204931"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 128B</a:t>
              </a:r>
            </a:p>
          </p:txBody>
        </p:sp>
        <p:sp>
          <p:nvSpPr>
            <p:cNvPr id="52" name="Rectangle 51">
              <a:extLst>
                <a:ext uri="{FF2B5EF4-FFF2-40B4-BE49-F238E27FC236}">
                  <a16:creationId xmlns:a16="http://schemas.microsoft.com/office/drawing/2014/main" id="{1BF769E9-69CB-AA40-9086-2D1DA1AE71ED}"/>
                </a:ext>
              </a:extLst>
            </p:cNvPr>
            <p:cNvSpPr/>
            <p:nvPr/>
          </p:nvSpPr>
          <p:spPr>
            <a:xfrm>
              <a:off x="204931"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 128B</a:t>
              </a:r>
            </a:p>
          </p:txBody>
        </p:sp>
        <p:sp>
          <p:nvSpPr>
            <p:cNvPr id="53" name="Rectangle 52">
              <a:extLst>
                <a:ext uri="{FF2B5EF4-FFF2-40B4-BE49-F238E27FC236}">
                  <a16:creationId xmlns:a16="http://schemas.microsoft.com/office/drawing/2014/main" id="{50AFCCEE-984E-814E-81CF-4EDCF17EF0C9}"/>
                </a:ext>
              </a:extLst>
            </p:cNvPr>
            <p:cNvSpPr/>
            <p:nvPr/>
          </p:nvSpPr>
          <p:spPr>
            <a:xfrm>
              <a:off x="204931" y="6029076"/>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data1: 128B</a:t>
              </a:r>
            </a:p>
          </p:txBody>
        </p:sp>
        <p:sp>
          <p:nvSpPr>
            <p:cNvPr id="54" name="Rectangle 53">
              <a:extLst>
                <a:ext uri="{FF2B5EF4-FFF2-40B4-BE49-F238E27FC236}">
                  <a16:creationId xmlns:a16="http://schemas.microsoft.com/office/drawing/2014/main" id="{5BDBF73D-5D4F-2A41-BC78-5CE7516AA7CA}"/>
                </a:ext>
              </a:extLst>
            </p:cNvPr>
            <p:cNvSpPr/>
            <p:nvPr/>
          </p:nvSpPr>
          <p:spPr>
            <a:xfrm>
              <a:off x="204931" y="6188471"/>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data0: 128B</a:t>
              </a:r>
            </a:p>
          </p:txBody>
        </p:sp>
        <p:sp>
          <p:nvSpPr>
            <p:cNvPr id="55" name="Rectangle 54">
              <a:extLst>
                <a:ext uri="{FF2B5EF4-FFF2-40B4-BE49-F238E27FC236}">
                  <a16:creationId xmlns:a16="http://schemas.microsoft.com/office/drawing/2014/main" id="{E12F8FED-D74C-5E47-81FB-2FF9C7699C1D}"/>
                </a:ext>
              </a:extLst>
            </p:cNvPr>
            <p:cNvSpPr/>
            <p:nvPr/>
          </p:nvSpPr>
          <p:spPr>
            <a:xfrm>
              <a:off x="204930" y="6347866"/>
              <a:ext cx="811145" cy="46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RoCE</a:t>
              </a:r>
              <a:r>
                <a:rPr lang="en-US" sz="1000" dirty="0"/>
                <a:t>, UDP, IP, Eth</a:t>
              </a:r>
            </a:p>
          </p:txBody>
        </p:sp>
      </p:grpSp>
      <p:grpSp>
        <p:nvGrpSpPr>
          <p:cNvPr id="149" name="Group 148">
            <a:extLst>
              <a:ext uri="{FF2B5EF4-FFF2-40B4-BE49-F238E27FC236}">
                <a16:creationId xmlns:a16="http://schemas.microsoft.com/office/drawing/2014/main" id="{A16281D4-2B9D-3142-BC5A-7FA386CFD206}"/>
              </a:ext>
            </a:extLst>
          </p:cNvPr>
          <p:cNvGrpSpPr/>
          <p:nvPr/>
        </p:nvGrpSpPr>
        <p:grpSpPr>
          <a:xfrm>
            <a:off x="3366448" y="5072706"/>
            <a:ext cx="812775" cy="1266598"/>
            <a:chOff x="3366448" y="5072706"/>
            <a:chExt cx="812775" cy="1266598"/>
          </a:xfrm>
        </p:grpSpPr>
        <p:sp>
          <p:nvSpPr>
            <p:cNvPr id="56" name="Rectangle 55">
              <a:extLst>
                <a:ext uri="{FF2B5EF4-FFF2-40B4-BE49-F238E27FC236}">
                  <a16:creationId xmlns:a16="http://schemas.microsoft.com/office/drawing/2014/main" id="{350E8137-EA47-F745-A459-A42993969986}"/>
                </a:ext>
              </a:extLst>
            </p:cNvPr>
            <p:cNvSpPr/>
            <p:nvPr/>
          </p:nvSpPr>
          <p:spPr>
            <a:xfrm>
              <a:off x="3368078"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57" name="Rectangle 56">
              <a:extLst>
                <a:ext uri="{FF2B5EF4-FFF2-40B4-BE49-F238E27FC236}">
                  <a16:creationId xmlns:a16="http://schemas.microsoft.com/office/drawing/2014/main" id="{9C67F17F-EC15-6F44-AE96-893F96EEF744}"/>
                </a:ext>
              </a:extLst>
            </p:cNvPr>
            <p:cNvSpPr/>
            <p:nvPr/>
          </p:nvSpPr>
          <p:spPr>
            <a:xfrm>
              <a:off x="3368078"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58" name="Rectangle 57">
              <a:extLst>
                <a:ext uri="{FF2B5EF4-FFF2-40B4-BE49-F238E27FC236}">
                  <a16:creationId xmlns:a16="http://schemas.microsoft.com/office/drawing/2014/main" id="{A71779E0-5EEA-A748-8AE0-C7F7C5B0045A}"/>
                </a:ext>
              </a:extLst>
            </p:cNvPr>
            <p:cNvSpPr/>
            <p:nvPr/>
          </p:nvSpPr>
          <p:spPr>
            <a:xfrm>
              <a:off x="3368078"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59" name="Rectangle 58">
              <a:extLst>
                <a:ext uri="{FF2B5EF4-FFF2-40B4-BE49-F238E27FC236}">
                  <a16:creationId xmlns:a16="http://schemas.microsoft.com/office/drawing/2014/main" id="{EE575237-FDBB-084D-9E5E-F536925C314A}"/>
                </a:ext>
              </a:extLst>
            </p:cNvPr>
            <p:cNvSpPr/>
            <p:nvPr/>
          </p:nvSpPr>
          <p:spPr>
            <a:xfrm>
              <a:off x="3368078"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60" name="Rectangle 59">
              <a:extLst>
                <a:ext uri="{FF2B5EF4-FFF2-40B4-BE49-F238E27FC236}">
                  <a16:creationId xmlns:a16="http://schemas.microsoft.com/office/drawing/2014/main" id="{4CC555F4-EC26-3644-A82C-709A0A341676}"/>
                </a:ext>
              </a:extLst>
            </p:cNvPr>
            <p:cNvSpPr/>
            <p:nvPr/>
          </p:nvSpPr>
          <p:spPr>
            <a:xfrm>
              <a:off x="3368078"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a:t>
              </a:r>
            </a:p>
          </p:txBody>
        </p:sp>
        <p:sp>
          <p:nvSpPr>
            <p:cNvPr id="61" name="Rectangle 60">
              <a:extLst>
                <a:ext uri="{FF2B5EF4-FFF2-40B4-BE49-F238E27FC236}">
                  <a16:creationId xmlns:a16="http://schemas.microsoft.com/office/drawing/2014/main" id="{3A5D7539-2493-174C-B145-3AE792F3050B}"/>
                </a:ext>
              </a:extLst>
            </p:cNvPr>
            <p:cNvSpPr/>
            <p:nvPr/>
          </p:nvSpPr>
          <p:spPr>
            <a:xfrm>
              <a:off x="3368078"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a:t>
              </a:r>
            </a:p>
          </p:txBody>
        </p:sp>
        <p:sp>
          <p:nvSpPr>
            <p:cNvPr id="83" name="Rectangle 82">
              <a:extLst>
                <a:ext uri="{FF2B5EF4-FFF2-40B4-BE49-F238E27FC236}">
                  <a16:creationId xmlns:a16="http://schemas.microsoft.com/office/drawing/2014/main" id="{9F161AA2-23BB-1F4C-825D-094A46ED68E5}"/>
                </a:ext>
              </a:extLst>
            </p:cNvPr>
            <p:cNvSpPr/>
            <p:nvPr/>
          </p:nvSpPr>
          <p:spPr>
            <a:xfrm>
              <a:off x="3366448" y="602907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6" name="Group 145">
            <a:extLst>
              <a:ext uri="{FF2B5EF4-FFF2-40B4-BE49-F238E27FC236}">
                <a16:creationId xmlns:a16="http://schemas.microsoft.com/office/drawing/2014/main" id="{4BC9DA28-19DE-2746-A25F-80A1FEE6A831}"/>
              </a:ext>
            </a:extLst>
          </p:cNvPr>
          <p:cNvGrpSpPr/>
          <p:nvPr/>
        </p:nvGrpSpPr>
        <p:grpSpPr>
          <a:xfrm>
            <a:off x="6546465" y="5072706"/>
            <a:ext cx="811145" cy="947808"/>
            <a:chOff x="6546465" y="5072706"/>
            <a:chExt cx="811145" cy="947808"/>
          </a:xfrm>
        </p:grpSpPr>
        <p:sp>
          <p:nvSpPr>
            <p:cNvPr id="65" name="Rectangle 64">
              <a:extLst>
                <a:ext uri="{FF2B5EF4-FFF2-40B4-BE49-F238E27FC236}">
                  <a16:creationId xmlns:a16="http://schemas.microsoft.com/office/drawing/2014/main" id="{CFAB763A-5304-C347-B555-9D4FA9D1DEBA}"/>
                </a:ext>
              </a:extLst>
            </p:cNvPr>
            <p:cNvSpPr/>
            <p:nvPr/>
          </p:nvSpPr>
          <p:spPr>
            <a:xfrm>
              <a:off x="6546465"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66" name="Rectangle 65">
              <a:extLst>
                <a:ext uri="{FF2B5EF4-FFF2-40B4-BE49-F238E27FC236}">
                  <a16:creationId xmlns:a16="http://schemas.microsoft.com/office/drawing/2014/main" id="{568FE89C-9D98-6D40-AF11-5F2A480F2AEA}"/>
                </a:ext>
              </a:extLst>
            </p:cNvPr>
            <p:cNvSpPr/>
            <p:nvPr/>
          </p:nvSpPr>
          <p:spPr>
            <a:xfrm>
              <a:off x="6546465"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67" name="Rectangle 66">
              <a:extLst>
                <a:ext uri="{FF2B5EF4-FFF2-40B4-BE49-F238E27FC236}">
                  <a16:creationId xmlns:a16="http://schemas.microsoft.com/office/drawing/2014/main" id="{D464E621-9918-AF41-A381-7C2E25465179}"/>
                </a:ext>
              </a:extLst>
            </p:cNvPr>
            <p:cNvSpPr/>
            <p:nvPr/>
          </p:nvSpPr>
          <p:spPr>
            <a:xfrm>
              <a:off x="6546465"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68" name="Rectangle 67">
              <a:extLst>
                <a:ext uri="{FF2B5EF4-FFF2-40B4-BE49-F238E27FC236}">
                  <a16:creationId xmlns:a16="http://schemas.microsoft.com/office/drawing/2014/main" id="{311620D8-DF93-294C-A254-BCFA08CA7A7E}"/>
                </a:ext>
              </a:extLst>
            </p:cNvPr>
            <p:cNvSpPr/>
            <p:nvPr/>
          </p:nvSpPr>
          <p:spPr>
            <a:xfrm>
              <a:off x="6546465"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84" name="Rectangle 83">
              <a:extLst>
                <a:ext uri="{FF2B5EF4-FFF2-40B4-BE49-F238E27FC236}">
                  <a16:creationId xmlns:a16="http://schemas.microsoft.com/office/drawing/2014/main" id="{BBD6E2B4-006D-C243-AFC2-FAA4C7972C29}"/>
                </a:ext>
              </a:extLst>
            </p:cNvPr>
            <p:cNvSpPr/>
            <p:nvPr/>
          </p:nvSpPr>
          <p:spPr>
            <a:xfrm>
              <a:off x="6546465" y="571028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3" name="Group 142">
            <a:extLst>
              <a:ext uri="{FF2B5EF4-FFF2-40B4-BE49-F238E27FC236}">
                <a16:creationId xmlns:a16="http://schemas.microsoft.com/office/drawing/2014/main" id="{D880867B-71E9-FA45-8B37-F0AD00BF1AC5}"/>
              </a:ext>
            </a:extLst>
          </p:cNvPr>
          <p:cNvGrpSpPr/>
          <p:nvPr/>
        </p:nvGrpSpPr>
        <p:grpSpPr>
          <a:xfrm>
            <a:off x="9723220" y="5072706"/>
            <a:ext cx="812776" cy="629018"/>
            <a:chOff x="9723220" y="5072706"/>
            <a:chExt cx="812776" cy="629018"/>
          </a:xfrm>
        </p:grpSpPr>
        <p:sp>
          <p:nvSpPr>
            <p:cNvPr id="74" name="Rectangle 73">
              <a:extLst>
                <a:ext uri="{FF2B5EF4-FFF2-40B4-BE49-F238E27FC236}">
                  <a16:creationId xmlns:a16="http://schemas.microsoft.com/office/drawing/2014/main" id="{E85B1184-F9F4-254E-85A9-0DBC238A7D16}"/>
                </a:ext>
              </a:extLst>
            </p:cNvPr>
            <p:cNvSpPr/>
            <p:nvPr/>
          </p:nvSpPr>
          <p:spPr>
            <a:xfrm>
              <a:off x="972485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75" name="Rectangle 74">
              <a:extLst>
                <a:ext uri="{FF2B5EF4-FFF2-40B4-BE49-F238E27FC236}">
                  <a16:creationId xmlns:a16="http://schemas.microsoft.com/office/drawing/2014/main" id="{2D714636-D184-D649-8B44-FD43DEBB9318}"/>
                </a:ext>
              </a:extLst>
            </p:cNvPr>
            <p:cNvSpPr/>
            <p:nvPr/>
          </p:nvSpPr>
          <p:spPr>
            <a:xfrm>
              <a:off x="972485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85" name="Rectangle 84">
              <a:extLst>
                <a:ext uri="{FF2B5EF4-FFF2-40B4-BE49-F238E27FC236}">
                  <a16:creationId xmlns:a16="http://schemas.microsoft.com/office/drawing/2014/main" id="{DB05074C-AEB7-4D48-B96C-2DBA8817966D}"/>
                </a:ext>
              </a:extLst>
            </p:cNvPr>
            <p:cNvSpPr/>
            <p:nvPr/>
          </p:nvSpPr>
          <p:spPr>
            <a:xfrm>
              <a:off x="9723220" y="539149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sp>
        <p:nvSpPr>
          <p:cNvPr id="2" name="Up Arrow 1">
            <a:extLst>
              <a:ext uri="{FF2B5EF4-FFF2-40B4-BE49-F238E27FC236}">
                <a16:creationId xmlns:a16="http://schemas.microsoft.com/office/drawing/2014/main" id="{41E79C45-C55B-1347-95C2-EC6D08F60436}"/>
              </a:ext>
            </a:extLst>
          </p:cNvPr>
          <p:cNvSpPr/>
          <p:nvPr/>
        </p:nvSpPr>
        <p:spPr>
          <a:xfrm>
            <a:off x="475479"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Up Arrow 85">
            <a:extLst>
              <a:ext uri="{FF2B5EF4-FFF2-40B4-BE49-F238E27FC236}">
                <a16:creationId xmlns:a16="http://schemas.microsoft.com/office/drawing/2014/main" id="{BBAE5328-1307-3845-B631-CF1E0D8A3E6C}"/>
              </a:ext>
            </a:extLst>
          </p:cNvPr>
          <p:cNvSpPr/>
          <p:nvPr/>
        </p:nvSpPr>
        <p:spPr>
          <a:xfrm>
            <a:off x="3636997"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Up Arrow 86">
            <a:extLst>
              <a:ext uri="{FF2B5EF4-FFF2-40B4-BE49-F238E27FC236}">
                <a16:creationId xmlns:a16="http://schemas.microsoft.com/office/drawing/2014/main" id="{D31A008D-7B5A-C248-8B2A-003A2BB3CBD1}"/>
              </a:ext>
            </a:extLst>
          </p:cNvPr>
          <p:cNvSpPr/>
          <p:nvPr/>
        </p:nvSpPr>
        <p:spPr>
          <a:xfrm>
            <a:off x="6815384" y="4797595"/>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Up Arrow 87">
            <a:extLst>
              <a:ext uri="{FF2B5EF4-FFF2-40B4-BE49-F238E27FC236}">
                <a16:creationId xmlns:a16="http://schemas.microsoft.com/office/drawing/2014/main" id="{DED89303-5980-8841-BE32-A7C230FF3DED}"/>
              </a:ext>
            </a:extLst>
          </p:cNvPr>
          <p:cNvSpPr/>
          <p:nvPr/>
        </p:nvSpPr>
        <p:spPr>
          <a:xfrm>
            <a:off x="9993771" y="4796731"/>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60E8A56C-3459-1841-8108-006A07754D92}"/>
              </a:ext>
            </a:extLst>
          </p:cNvPr>
          <p:cNvGrpSpPr/>
          <p:nvPr/>
        </p:nvGrpSpPr>
        <p:grpSpPr>
          <a:xfrm>
            <a:off x="11191163" y="5073231"/>
            <a:ext cx="811146" cy="473379"/>
            <a:chOff x="11191163" y="5073231"/>
            <a:chExt cx="811146" cy="473379"/>
          </a:xfrm>
        </p:grpSpPr>
        <p:sp>
          <p:nvSpPr>
            <p:cNvPr id="89" name="Rectangle 88">
              <a:extLst>
                <a:ext uri="{FF2B5EF4-FFF2-40B4-BE49-F238E27FC236}">
                  <a16:creationId xmlns:a16="http://schemas.microsoft.com/office/drawing/2014/main" id="{63B64A80-D997-5449-BB7A-BFE733ABF827}"/>
                </a:ext>
              </a:extLst>
            </p:cNvPr>
            <p:cNvSpPr/>
            <p:nvPr/>
          </p:nvSpPr>
          <p:spPr>
            <a:xfrm>
              <a:off x="11191164" y="50732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0" name="Rectangle 89">
              <a:extLst>
                <a:ext uri="{FF2B5EF4-FFF2-40B4-BE49-F238E27FC236}">
                  <a16:creationId xmlns:a16="http://schemas.microsoft.com/office/drawing/2014/main" id="{7478EEF3-4209-DD43-82BF-538C55A2496B}"/>
                </a:ext>
              </a:extLst>
            </p:cNvPr>
            <p:cNvSpPr/>
            <p:nvPr/>
          </p:nvSpPr>
          <p:spPr>
            <a:xfrm>
              <a:off x="11191163" y="523638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5" name="Group 144">
            <a:extLst>
              <a:ext uri="{FF2B5EF4-FFF2-40B4-BE49-F238E27FC236}">
                <a16:creationId xmlns:a16="http://schemas.microsoft.com/office/drawing/2014/main" id="{7C2FFA63-D876-2B48-BB8D-1B37ADCAF02A}"/>
              </a:ext>
            </a:extLst>
          </p:cNvPr>
          <p:cNvGrpSpPr/>
          <p:nvPr/>
        </p:nvGrpSpPr>
        <p:grpSpPr>
          <a:xfrm>
            <a:off x="7589623" y="5084280"/>
            <a:ext cx="812776" cy="629018"/>
            <a:chOff x="7589623" y="5084280"/>
            <a:chExt cx="812776" cy="629018"/>
          </a:xfrm>
        </p:grpSpPr>
        <p:sp>
          <p:nvSpPr>
            <p:cNvPr id="91" name="Rectangle 90">
              <a:extLst>
                <a:ext uri="{FF2B5EF4-FFF2-40B4-BE49-F238E27FC236}">
                  <a16:creationId xmlns:a16="http://schemas.microsoft.com/office/drawing/2014/main" id="{63161772-8F24-9D44-AE6C-6046FD0A3AF3}"/>
                </a:ext>
              </a:extLst>
            </p:cNvPr>
            <p:cNvSpPr/>
            <p:nvPr/>
          </p:nvSpPr>
          <p:spPr>
            <a:xfrm>
              <a:off x="7591254" y="508428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2" name="Rectangle 91">
              <a:extLst>
                <a:ext uri="{FF2B5EF4-FFF2-40B4-BE49-F238E27FC236}">
                  <a16:creationId xmlns:a16="http://schemas.microsoft.com/office/drawing/2014/main" id="{0686CE30-2F8F-754E-AA79-439A3B3158AF}"/>
                </a:ext>
              </a:extLst>
            </p:cNvPr>
            <p:cNvSpPr/>
            <p:nvPr/>
          </p:nvSpPr>
          <p:spPr>
            <a:xfrm>
              <a:off x="7591254" y="524367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3" name="Rectangle 92">
              <a:extLst>
                <a:ext uri="{FF2B5EF4-FFF2-40B4-BE49-F238E27FC236}">
                  <a16:creationId xmlns:a16="http://schemas.microsoft.com/office/drawing/2014/main" id="{5CC995A5-8180-1A40-9927-4D0AC1DA2EA2}"/>
                </a:ext>
              </a:extLst>
            </p:cNvPr>
            <p:cNvSpPr/>
            <p:nvPr/>
          </p:nvSpPr>
          <p:spPr>
            <a:xfrm>
              <a:off x="7589623" y="5403070"/>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4" name="Group 143">
            <a:extLst>
              <a:ext uri="{FF2B5EF4-FFF2-40B4-BE49-F238E27FC236}">
                <a16:creationId xmlns:a16="http://schemas.microsoft.com/office/drawing/2014/main" id="{21508B11-0748-3144-B5D3-BD469776772E}"/>
              </a:ext>
            </a:extLst>
          </p:cNvPr>
          <p:cNvGrpSpPr/>
          <p:nvPr/>
        </p:nvGrpSpPr>
        <p:grpSpPr>
          <a:xfrm>
            <a:off x="8274950" y="5603431"/>
            <a:ext cx="811145" cy="792694"/>
            <a:chOff x="8274950" y="5603431"/>
            <a:chExt cx="811145" cy="792694"/>
          </a:xfrm>
        </p:grpSpPr>
        <p:sp>
          <p:nvSpPr>
            <p:cNvPr id="94" name="Rectangle 93">
              <a:extLst>
                <a:ext uri="{FF2B5EF4-FFF2-40B4-BE49-F238E27FC236}">
                  <a16:creationId xmlns:a16="http://schemas.microsoft.com/office/drawing/2014/main" id="{2D6D39FC-8F7A-F04C-93DE-8CFC686B9A4C}"/>
                </a:ext>
              </a:extLst>
            </p:cNvPr>
            <p:cNvSpPr/>
            <p:nvPr/>
          </p:nvSpPr>
          <p:spPr>
            <a:xfrm>
              <a:off x="8274950" y="56034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5" name="Rectangle 94">
              <a:extLst>
                <a:ext uri="{FF2B5EF4-FFF2-40B4-BE49-F238E27FC236}">
                  <a16:creationId xmlns:a16="http://schemas.microsoft.com/office/drawing/2014/main" id="{87DBD2FE-BF8E-D849-BCE5-15F19F13BCCA}"/>
                </a:ext>
              </a:extLst>
            </p:cNvPr>
            <p:cNvSpPr/>
            <p:nvPr/>
          </p:nvSpPr>
          <p:spPr>
            <a:xfrm>
              <a:off x="8274950" y="576282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6" name="Rectangle 95">
              <a:extLst>
                <a:ext uri="{FF2B5EF4-FFF2-40B4-BE49-F238E27FC236}">
                  <a16:creationId xmlns:a16="http://schemas.microsoft.com/office/drawing/2014/main" id="{5389B5F5-DE31-F840-BB17-A049F20074FD}"/>
                </a:ext>
              </a:extLst>
            </p:cNvPr>
            <p:cNvSpPr/>
            <p:nvPr/>
          </p:nvSpPr>
          <p:spPr>
            <a:xfrm>
              <a:off x="8274950" y="592222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97" name="Rectangle 96">
              <a:extLst>
                <a:ext uri="{FF2B5EF4-FFF2-40B4-BE49-F238E27FC236}">
                  <a16:creationId xmlns:a16="http://schemas.microsoft.com/office/drawing/2014/main" id="{E9AE47E0-DED1-1C4B-8CCB-455E9F640F3B}"/>
                </a:ext>
              </a:extLst>
            </p:cNvPr>
            <p:cNvSpPr/>
            <p:nvPr/>
          </p:nvSpPr>
          <p:spPr>
            <a:xfrm>
              <a:off x="8274950" y="608589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8" name="Group 147">
            <a:extLst>
              <a:ext uri="{FF2B5EF4-FFF2-40B4-BE49-F238E27FC236}">
                <a16:creationId xmlns:a16="http://schemas.microsoft.com/office/drawing/2014/main" id="{B3A7BF6A-357F-0241-A451-0B6676C6207E}"/>
              </a:ext>
            </a:extLst>
          </p:cNvPr>
          <p:cNvGrpSpPr/>
          <p:nvPr/>
        </p:nvGrpSpPr>
        <p:grpSpPr>
          <a:xfrm>
            <a:off x="4512263" y="5060252"/>
            <a:ext cx="811145" cy="947808"/>
            <a:chOff x="4512263" y="5060252"/>
            <a:chExt cx="811145" cy="947808"/>
          </a:xfrm>
        </p:grpSpPr>
        <p:sp>
          <p:nvSpPr>
            <p:cNvPr id="98" name="Rectangle 97">
              <a:extLst>
                <a:ext uri="{FF2B5EF4-FFF2-40B4-BE49-F238E27FC236}">
                  <a16:creationId xmlns:a16="http://schemas.microsoft.com/office/drawing/2014/main" id="{A16E3C2B-DE00-F747-BBF7-35BC00D09E1F}"/>
                </a:ext>
              </a:extLst>
            </p:cNvPr>
            <p:cNvSpPr/>
            <p:nvPr/>
          </p:nvSpPr>
          <p:spPr>
            <a:xfrm>
              <a:off x="4512263" y="506025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9" name="Rectangle 98">
              <a:extLst>
                <a:ext uri="{FF2B5EF4-FFF2-40B4-BE49-F238E27FC236}">
                  <a16:creationId xmlns:a16="http://schemas.microsoft.com/office/drawing/2014/main" id="{4CD96A3B-ADE9-2049-891B-C0B66CE2D324}"/>
                </a:ext>
              </a:extLst>
            </p:cNvPr>
            <p:cNvSpPr/>
            <p:nvPr/>
          </p:nvSpPr>
          <p:spPr>
            <a:xfrm>
              <a:off x="4512263" y="521964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0" name="Rectangle 99">
              <a:extLst>
                <a:ext uri="{FF2B5EF4-FFF2-40B4-BE49-F238E27FC236}">
                  <a16:creationId xmlns:a16="http://schemas.microsoft.com/office/drawing/2014/main" id="{2381DC9D-B476-F544-A9B1-DB64E64034A7}"/>
                </a:ext>
              </a:extLst>
            </p:cNvPr>
            <p:cNvSpPr/>
            <p:nvPr/>
          </p:nvSpPr>
          <p:spPr>
            <a:xfrm>
              <a:off x="4512263" y="537904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1" name="Rectangle 100">
              <a:extLst>
                <a:ext uri="{FF2B5EF4-FFF2-40B4-BE49-F238E27FC236}">
                  <a16:creationId xmlns:a16="http://schemas.microsoft.com/office/drawing/2014/main" id="{F6EE3ADA-1323-CA46-973D-0CFE778AB230}"/>
                </a:ext>
              </a:extLst>
            </p:cNvPr>
            <p:cNvSpPr/>
            <p:nvPr/>
          </p:nvSpPr>
          <p:spPr>
            <a:xfrm>
              <a:off x="4512263" y="553843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2" name="Rectangle 101">
              <a:extLst>
                <a:ext uri="{FF2B5EF4-FFF2-40B4-BE49-F238E27FC236}">
                  <a16:creationId xmlns:a16="http://schemas.microsoft.com/office/drawing/2014/main" id="{77AA9CF1-DC82-BC4F-9C12-413DEF960921}"/>
                </a:ext>
              </a:extLst>
            </p:cNvPr>
            <p:cNvSpPr/>
            <p:nvPr/>
          </p:nvSpPr>
          <p:spPr>
            <a:xfrm>
              <a:off x="4512263" y="569783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7" name="Group 146">
            <a:extLst>
              <a:ext uri="{FF2B5EF4-FFF2-40B4-BE49-F238E27FC236}">
                <a16:creationId xmlns:a16="http://schemas.microsoft.com/office/drawing/2014/main" id="{49E68E01-7650-C140-AD3B-D586A265E569}"/>
              </a:ext>
            </a:extLst>
          </p:cNvPr>
          <p:cNvGrpSpPr/>
          <p:nvPr/>
        </p:nvGrpSpPr>
        <p:grpSpPr>
          <a:xfrm>
            <a:off x="5189838" y="5263255"/>
            <a:ext cx="811146" cy="1098641"/>
            <a:chOff x="5189838" y="5263255"/>
            <a:chExt cx="811146" cy="1098641"/>
          </a:xfrm>
        </p:grpSpPr>
        <p:sp>
          <p:nvSpPr>
            <p:cNvPr id="103" name="Rectangle 102">
              <a:extLst>
                <a:ext uri="{FF2B5EF4-FFF2-40B4-BE49-F238E27FC236}">
                  <a16:creationId xmlns:a16="http://schemas.microsoft.com/office/drawing/2014/main" id="{FF9C0EB8-176D-674E-B3E0-7C483BAEA0D7}"/>
                </a:ext>
              </a:extLst>
            </p:cNvPr>
            <p:cNvSpPr/>
            <p:nvPr/>
          </p:nvSpPr>
          <p:spPr>
            <a:xfrm>
              <a:off x="5189839" y="526325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04" name="Rectangle 103">
              <a:extLst>
                <a:ext uri="{FF2B5EF4-FFF2-40B4-BE49-F238E27FC236}">
                  <a16:creationId xmlns:a16="http://schemas.microsoft.com/office/drawing/2014/main" id="{EB59C26F-AB08-5342-8642-839A632E9CB9}"/>
                </a:ext>
              </a:extLst>
            </p:cNvPr>
            <p:cNvSpPr/>
            <p:nvPr/>
          </p:nvSpPr>
          <p:spPr>
            <a:xfrm>
              <a:off x="5189839" y="542265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5" name="Rectangle 104">
              <a:extLst>
                <a:ext uri="{FF2B5EF4-FFF2-40B4-BE49-F238E27FC236}">
                  <a16:creationId xmlns:a16="http://schemas.microsoft.com/office/drawing/2014/main" id="{759A420F-B525-9146-8A40-743DA95E0BFA}"/>
                </a:ext>
              </a:extLst>
            </p:cNvPr>
            <p:cNvSpPr/>
            <p:nvPr/>
          </p:nvSpPr>
          <p:spPr>
            <a:xfrm>
              <a:off x="5189839" y="5582045"/>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6" name="Rectangle 105">
              <a:extLst>
                <a:ext uri="{FF2B5EF4-FFF2-40B4-BE49-F238E27FC236}">
                  <a16:creationId xmlns:a16="http://schemas.microsoft.com/office/drawing/2014/main" id="{6E4E52CF-AC08-D64B-A6C3-B941B52DD5CF}"/>
                </a:ext>
              </a:extLst>
            </p:cNvPr>
            <p:cNvSpPr/>
            <p:nvPr/>
          </p:nvSpPr>
          <p:spPr>
            <a:xfrm>
              <a:off x="5189839" y="5741440"/>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7" name="Rectangle 106">
              <a:extLst>
                <a:ext uri="{FF2B5EF4-FFF2-40B4-BE49-F238E27FC236}">
                  <a16:creationId xmlns:a16="http://schemas.microsoft.com/office/drawing/2014/main" id="{0EAD7AF7-0F68-C148-A5E3-470F36884A47}"/>
                </a:ext>
              </a:extLst>
            </p:cNvPr>
            <p:cNvSpPr/>
            <p:nvPr/>
          </p:nvSpPr>
          <p:spPr>
            <a:xfrm>
              <a:off x="5189839" y="5894782"/>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08" name="Rectangle 107">
              <a:extLst>
                <a:ext uri="{FF2B5EF4-FFF2-40B4-BE49-F238E27FC236}">
                  <a16:creationId xmlns:a16="http://schemas.microsoft.com/office/drawing/2014/main" id="{55153354-1377-F246-B803-271B1CE2D55A}"/>
                </a:ext>
              </a:extLst>
            </p:cNvPr>
            <p:cNvSpPr/>
            <p:nvPr/>
          </p:nvSpPr>
          <p:spPr>
            <a:xfrm>
              <a:off x="5189838" y="605166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51" name="Group 150">
            <a:extLst>
              <a:ext uri="{FF2B5EF4-FFF2-40B4-BE49-F238E27FC236}">
                <a16:creationId xmlns:a16="http://schemas.microsoft.com/office/drawing/2014/main" id="{4DB3868B-9E61-414F-894B-39D0AA393320}"/>
              </a:ext>
            </a:extLst>
          </p:cNvPr>
          <p:cNvGrpSpPr/>
          <p:nvPr/>
        </p:nvGrpSpPr>
        <p:grpSpPr>
          <a:xfrm>
            <a:off x="1218790" y="5064533"/>
            <a:ext cx="811145" cy="1264437"/>
            <a:chOff x="1218790" y="5064533"/>
            <a:chExt cx="811145" cy="1264437"/>
          </a:xfrm>
        </p:grpSpPr>
        <p:sp>
          <p:nvSpPr>
            <p:cNvPr id="109" name="Rectangle 108">
              <a:extLst>
                <a:ext uri="{FF2B5EF4-FFF2-40B4-BE49-F238E27FC236}">
                  <a16:creationId xmlns:a16="http://schemas.microsoft.com/office/drawing/2014/main" id="{B888B801-AEDF-B445-A9FD-89146FE970B2}"/>
                </a:ext>
              </a:extLst>
            </p:cNvPr>
            <p:cNvSpPr/>
            <p:nvPr/>
          </p:nvSpPr>
          <p:spPr>
            <a:xfrm>
              <a:off x="1218790" y="5064533"/>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0" name="Rectangle 109">
              <a:extLst>
                <a:ext uri="{FF2B5EF4-FFF2-40B4-BE49-F238E27FC236}">
                  <a16:creationId xmlns:a16="http://schemas.microsoft.com/office/drawing/2014/main" id="{7CE5F165-8761-5B44-A0BB-79465F5B57EA}"/>
                </a:ext>
              </a:extLst>
            </p:cNvPr>
            <p:cNvSpPr/>
            <p:nvPr/>
          </p:nvSpPr>
          <p:spPr>
            <a:xfrm>
              <a:off x="1218790" y="5223928"/>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1" name="Rectangle 110">
              <a:extLst>
                <a:ext uri="{FF2B5EF4-FFF2-40B4-BE49-F238E27FC236}">
                  <a16:creationId xmlns:a16="http://schemas.microsoft.com/office/drawing/2014/main" id="{8C845291-E4C0-6B42-957B-B1462CA81683}"/>
                </a:ext>
              </a:extLst>
            </p:cNvPr>
            <p:cNvSpPr/>
            <p:nvPr/>
          </p:nvSpPr>
          <p:spPr>
            <a:xfrm>
              <a:off x="1218790" y="5383323"/>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2" name="Rectangle 111">
              <a:extLst>
                <a:ext uri="{FF2B5EF4-FFF2-40B4-BE49-F238E27FC236}">
                  <a16:creationId xmlns:a16="http://schemas.microsoft.com/office/drawing/2014/main" id="{BEC62CD4-7EE4-0C4D-A967-064415F2F2E3}"/>
                </a:ext>
              </a:extLst>
            </p:cNvPr>
            <p:cNvSpPr/>
            <p:nvPr/>
          </p:nvSpPr>
          <p:spPr>
            <a:xfrm>
              <a:off x="1218790" y="5542718"/>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13" name="Rectangle 112">
              <a:extLst>
                <a:ext uri="{FF2B5EF4-FFF2-40B4-BE49-F238E27FC236}">
                  <a16:creationId xmlns:a16="http://schemas.microsoft.com/office/drawing/2014/main" id="{415FF893-1CAD-2C4B-867E-986CE22E5F08}"/>
                </a:ext>
              </a:extLst>
            </p:cNvPr>
            <p:cNvSpPr/>
            <p:nvPr/>
          </p:nvSpPr>
          <p:spPr>
            <a:xfrm>
              <a:off x="1218790" y="569606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14" name="Rectangle 113">
              <a:extLst>
                <a:ext uri="{FF2B5EF4-FFF2-40B4-BE49-F238E27FC236}">
                  <a16:creationId xmlns:a16="http://schemas.microsoft.com/office/drawing/2014/main" id="{32A3D60F-F8D1-BE46-9E35-E87C091C01AE}"/>
                </a:ext>
              </a:extLst>
            </p:cNvPr>
            <p:cNvSpPr/>
            <p:nvPr/>
          </p:nvSpPr>
          <p:spPr>
            <a:xfrm>
              <a:off x="1218790" y="601874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15" name="Rectangle 114">
              <a:extLst>
                <a:ext uri="{FF2B5EF4-FFF2-40B4-BE49-F238E27FC236}">
                  <a16:creationId xmlns:a16="http://schemas.microsoft.com/office/drawing/2014/main" id="{03901F5C-107E-764B-96E2-80913C947835}"/>
                </a:ext>
              </a:extLst>
            </p:cNvPr>
            <p:cNvSpPr/>
            <p:nvPr/>
          </p:nvSpPr>
          <p:spPr>
            <a:xfrm>
              <a:off x="1218790" y="5861119"/>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grpSp>
      <p:grpSp>
        <p:nvGrpSpPr>
          <p:cNvPr id="150" name="Group 149">
            <a:extLst>
              <a:ext uri="{FF2B5EF4-FFF2-40B4-BE49-F238E27FC236}">
                <a16:creationId xmlns:a16="http://schemas.microsoft.com/office/drawing/2014/main" id="{6E9D078B-450C-2B45-8C49-8FE91049B277}"/>
              </a:ext>
            </a:extLst>
          </p:cNvPr>
          <p:cNvGrpSpPr/>
          <p:nvPr/>
        </p:nvGrpSpPr>
        <p:grpSpPr>
          <a:xfrm>
            <a:off x="1907670" y="5175384"/>
            <a:ext cx="812775" cy="1423832"/>
            <a:chOff x="1907670" y="5175384"/>
            <a:chExt cx="812775" cy="1423832"/>
          </a:xfrm>
        </p:grpSpPr>
        <p:sp>
          <p:nvSpPr>
            <p:cNvPr id="116" name="Rectangle 115">
              <a:extLst>
                <a:ext uri="{FF2B5EF4-FFF2-40B4-BE49-F238E27FC236}">
                  <a16:creationId xmlns:a16="http://schemas.microsoft.com/office/drawing/2014/main" id="{DAC1A343-5193-C641-AFA2-9C9510BEAE40}"/>
                </a:ext>
              </a:extLst>
            </p:cNvPr>
            <p:cNvSpPr/>
            <p:nvPr/>
          </p:nvSpPr>
          <p:spPr>
            <a:xfrm>
              <a:off x="1909300" y="5175384"/>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7" name="Rectangle 116">
              <a:extLst>
                <a:ext uri="{FF2B5EF4-FFF2-40B4-BE49-F238E27FC236}">
                  <a16:creationId xmlns:a16="http://schemas.microsoft.com/office/drawing/2014/main" id="{7AAD4C5B-EAE4-8042-8814-53BCF453688A}"/>
                </a:ext>
              </a:extLst>
            </p:cNvPr>
            <p:cNvSpPr/>
            <p:nvPr/>
          </p:nvSpPr>
          <p:spPr>
            <a:xfrm>
              <a:off x="1909300" y="5334779"/>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8" name="Rectangle 117">
              <a:extLst>
                <a:ext uri="{FF2B5EF4-FFF2-40B4-BE49-F238E27FC236}">
                  <a16:creationId xmlns:a16="http://schemas.microsoft.com/office/drawing/2014/main" id="{D95C80F2-11E5-A04F-975E-3679CCEBBB89}"/>
                </a:ext>
              </a:extLst>
            </p:cNvPr>
            <p:cNvSpPr/>
            <p:nvPr/>
          </p:nvSpPr>
          <p:spPr>
            <a:xfrm>
              <a:off x="1909300" y="5494174"/>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9" name="Rectangle 118">
              <a:extLst>
                <a:ext uri="{FF2B5EF4-FFF2-40B4-BE49-F238E27FC236}">
                  <a16:creationId xmlns:a16="http://schemas.microsoft.com/office/drawing/2014/main" id="{9DB6EA8E-5262-0E42-BE10-12A836639B61}"/>
                </a:ext>
              </a:extLst>
            </p:cNvPr>
            <p:cNvSpPr/>
            <p:nvPr/>
          </p:nvSpPr>
          <p:spPr>
            <a:xfrm>
              <a:off x="1909300" y="5653569"/>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0" name="Rectangle 119">
              <a:extLst>
                <a:ext uri="{FF2B5EF4-FFF2-40B4-BE49-F238E27FC236}">
                  <a16:creationId xmlns:a16="http://schemas.microsoft.com/office/drawing/2014/main" id="{0FDAB35C-3183-3E4D-85DD-37E138A29CB9}"/>
                </a:ext>
              </a:extLst>
            </p:cNvPr>
            <p:cNvSpPr/>
            <p:nvPr/>
          </p:nvSpPr>
          <p:spPr>
            <a:xfrm>
              <a:off x="1909300" y="580691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1" name="Rectangle 120">
              <a:extLst>
                <a:ext uri="{FF2B5EF4-FFF2-40B4-BE49-F238E27FC236}">
                  <a16:creationId xmlns:a16="http://schemas.microsoft.com/office/drawing/2014/main" id="{EF551113-0E33-354B-A606-25E0245DA88B}"/>
                </a:ext>
              </a:extLst>
            </p:cNvPr>
            <p:cNvSpPr/>
            <p:nvPr/>
          </p:nvSpPr>
          <p:spPr>
            <a:xfrm>
              <a:off x="1907670" y="628898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22" name="Rectangle 121">
              <a:extLst>
                <a:ext uri="{FF2B5EF4-FFF2-40B4-BE49-F238E27FC236}">
                  <a16:creationId xmlns:a16="http://schemas.microsoft.com/office/drawing/2014/main" id="{24AEABC8-7290-F34D-9697-F3DF2A094A4A}"/>
                </a:ext>
              </a:extLst>
            </p:cNvPr>
            <p:cNvSpPr/>
            <p:nvPr/>
          </p:nvSpPr>
          <p:spPr>
            <a:xfrm>
              <a:off x="1909300" y="597197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23" name="Rectangle 122">
              <a:extLst>
                <a:ext uri="{FF2B5EF4-FFF2-40B4-BE49-F238E27FC236}">
                  <a16:creationId xmlns:a16="http://schemas.microsoft.com/office/drawing/2014/main" id="{C826D12A-2CBE-7749-9BA0-9BD3B396F6F1}"/>
                </a:ext>
              </a:extLst>
            </p:cNvPr>
            <p:cNvSpPr/>
            <p:nvPr/>
          </p:nvSpPr>
          <p:spPr>
            <a:xfrm>
              <a:off x="1909300" y="6131842"/>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grpSp>
      <p:grpSp>
        <p:nvGrpSpPr>
          <p:cNvPr id="13" name="Group 12">
            <a:extLst>
              <a:ext uri="{FF2B5EF4-FFF2-40B4-BE49-F238E27FC236}">
                <a16:creationId xmlns:a16="http://schemas.microsoft.com/office/drawing/2014/main" id="{3EF9C21A-E633-394B-90FC-10CE44113492}"/>
              </a:ext>
            </a:extLst>
          </p:cNvPr>
          <p:cNvGrpSpPr/>
          <p:nvPr/>
        </p:nvGrpSpPr>
        <p:grpSpPr>
          <a:xfrm>
            <a:off x="1966003" y="32707"/>
            <a:ext cx="811146" cy="1579848"/>
            <a:chOff x="2313241" y="32707"/>
            <a:chExt cx="811146" cy="1579848"/>
          </a:xfrm>
        </p:grpSpPr>
        <p:sp>
          <p:nvSpPr>
            <p:cNvPr id="124" name="Rectangle 123">
              <a:extLst>
                <a:ext uri="{FF2B5EF4-FFF2-40B4-BE49-F238E27FC236}">
                  <a16:creationId xmlns:a16="http://schemas.microsoft.com/office/drawing/2014/main" id="{52D6F1AB-E9EF-D047-BBE8-3210CC14BA2F}"/>
                </a:ext>
              </a:extLst>
            </p:cNvPr>
            <p:cNvSpPr/>
            <p:nvPr/>
          </p:nvSpPr>
          <p:spPr>
            <a:xfrm>
              <a:off x="2313242" y="3270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25" name="Rectangle 124">
              <a:extLst>
                <a:ext uri="{FF2B5EF4-FFF2-40B4-BE49-F238E27FC236}">
                  <a16:creationId xmlns:a16="http://schemas.microsoft.com/office/drawing/2014/main" id="{DF7E9F9E-BE9F-BF4E-BE20-9E2A44F4C278}"/>
                </a:ext>
              </a:extLst>
            </p:cNvPr>
            <p:cNvSpPr/>
            <p:nvPr/>
          </p:nvSpPr>
          <p:spPr>
            <a:xfrm>
              <a:off x="2313242" y="19210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26" name="Rectangle 125">
              <a:extLst>
                <a:ext uri="{FF2B5EF4-FFF2-40B4-BE49-F238E27FC236}">
                  <a16:creationId xmlns:a16="http://schemas.microsoft.com/office/drawing/2014/main" id="{5F525CA7-E956-B84F-A02F-981882FDF23A}"/>
                </a:ext>
              </a:extLst>
            </p:cNvPr>
            <p:cNvSpPr/>
            <p:nvPr/>
          </p:nvSpPr>
          <p:spPr>
            <a:xfrm>
              <a:off x="2313242" y="35149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27" name="Rectangle 126">
              <a:extLst>
                <a:ext uri="{FF2B5EF4-FFF2-40B4-BE49-F238E27FC236}">
                  <a16:creationId xmlns:a16="http://schemas.microsoft.com/office/drawing/2014/main" id="{60435F8D-F6D7-4D41-9A81-E3F79CA39F91}"/>
                </a:ext>
              </a:extLst>
            </p:cNvPr>
            <p:cNvSpPr/>
            <p:nvPr/>
          </p:nvSpPr>
          <p:spPr>
            <a:xfrm>
              <a:off x="2313242" y="51089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8" name="Rectangle 127">
              <a:extLst>
                <a:ext uri="{FF2B5EF4-FFF2-40B4-BE49-F238E27FC236}">
                  <a16:creationId xmlns:a16="http://schemas.microsoft.com/office/drawing/2014/main" id="{EAEA93B8-D519-5743-AE1E-57C30165372F}"/>
                </a:ext>
              </a:extLst>
            </p:cNvPr>
            <p:cNvSpPr/>
            <p:nvPr/>
          </p:nvSpPr>
          <p:spPr>
            <a:xfrm>
              <a:off x="2313242" y="664234"/>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9" name="Rectangle 128">
              <a:extLst>
                <a:ext uri="{FF2B5EF4-FFF2-40B4-BE49-F238E27FC236}">
                  <a16:creationId xmlns:a16="http://schemas.microsoft.com/office/drawing/2014/main" id="{EF9BFD48-8DB2-DB4C-933C-DFA67399ED3F}"/>
                </a:ext>
              </a:extLst>
            </p:cNvPr>
            <p:cNvSpPr/>
            <p:nvPr/>
          </p:nvSpPr>
          <p:spPr>
            <a:xfrm>
              <a:off x="2313241" y="130232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30" name="Rectangle 129">
              <a:extLst>
                <a:ext uri="{FF2B5EF4-FFF2-40B4-BE49-F238E27FC236}">
                  <a16:creationId xmlns:a16="http://schemas.microsoft.com/office/drawing/2014/main" id="{C0AB3ED2-32FA-8746-8D81-D57746B35A01}"/>
                </a:ext>
              </a:extLst>
            </p:cNvPr>
            <p:cNvSpPr/>
            <p:nvPr/>
          </p:nvSpPr>
          <p:spPr>
            <a:xfrm>
              <a:off x="2313242" y="829293"/>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31" name="Rectangle 130">
              <a:extLst>
                <a:ext uri="{FF2B5EF4-FFF2-40B4-BE49-F238E27FC236}">
                  <a16:creationId xmlns:a16="http://schemas.microsoft.com/office/drawing/2014/main" id="{3138B255-1A27-B44A-AAF2-E057F81450E9}"/>
                </a:ext>
              </a:extLst>
            </p:cNvPr>
            <p:cNvSpPr/>
            <p:nvPr/>
          </p:nvSpPr>
          <p:spPr>
            <a:xfrm>
              <a:off x="2313242" y="98916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sp>
          <p:nvSpPr>
            <p:cNvPr id="132" name="Rectangle 131">
              <a:extLst>
                <a:ext uri="{FF2B5EF4-FFF2-40B4-BE49-F238E27FC236}">
                  <a16:creationId xmlns:a16="http://schemas.microsoft.com/office/drawing/2014/main" id="{04A69F84-FEC1-474E-8D71-76A0872FDE7D}"/>
                </a:ext>
              </a:extLst>
            </p:cNvPr>
            <p:cNvSpPr/>
            <p:nvPr/>
          </p:nvSpPr>
          <p:spPr>
            <a:xfrm>
              <a:off x="2313242" y="113814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harvest0</a:t>
              </a:r>
            </a:p>
          </p:txBody>
        </p:sp>
      </p:grpSp>
      <p:sp>
        <p:nvSpPr>
          <p:cNvPr id="133" name="Up Arrow 132">
            <a:extLst>
              <a:ext uri="{FF2B5EF4-FFF2-40B4-BE49-F238E27FC236}">
                <a16:creationId xmlns:a16="http://schemas.microsoft.com/office/drawing/2014/main" id="{F9B1C3A6-5ED6-954F-90C3-5BE2556480B2}"/>
              </a:ext>
            </a:extLst>
          </p:cNvPr>
          <p:cNvSpPr/>
          <p:nvPr/>
        </p:nvSpPr>
        <p:spPr>
          <a:xfrm>
            <a:off x="1479748"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4" name="Up Arrow 133">
            <a:extLst>
              <a:ext uri="{FF2B5EF4-FFF2-40B4-BE49-F238E27FC236}">
                <a16:creationId xmlns:a16="http://schemas.microsoft.com/office/drawing/2014/main" id="{A3636747-7B83-E54F-8D73-9A17F2498305}"/>
              </a:ext>
            </a:extLst>
          </p:cNvPr>
          <p:cNvSpPr/>
          <p:nvPr/>
        </p:nvSpPr>
        <p:spPr>
          <a:xfrm>
            <a:off x="2140457" y="480321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5" name="Up Arrow 134">
            <a:extLst>
              <a:ext uri="{FF2B5EF4-FFF2-40B4-BE49-F238E27FC236}">
                <a16:creationId xmlns:a16="http://schemas.microsoft.com/office/drawing/2014/main" id="{D1873090-4ED9-8546-A181-1ABE0421C3D2}"/>
              </a:ext>
            </a:extLst>
          </p:cNvPr>
          <p:cNvSpPr/>
          <p:nvPr/>
        </p:nvSpPr>
        <p:spPr>
          <a:xfrm>
            <a:off x="4784652" y="4794430"/>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Up Arrow 135">
            <a:extLst>
              <a:ext uri="{FF2B5EF4-FFF2-40B4-BE49-F238E27FC236}">
                <a16:creationId xmlns:a16="http://schemas.microsoft.com/office/drawing/2014/main" id="{FA34032D-CEC5-974C-86F1-0399ED966A77}"/>
              </a:ext>
            </a:extLst>
          </p:cNvPr>
          <p:cNvSpPr/>
          <p:nvPr/>
        </p:nvSpPr>
        <p:spPr>
          <a:xfrm>
            <a:off x="5445361" y="4795129"/>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7" name="Up Arrow 136">
            <a:extLst>
              <a:ext uri="{FF2B5EF4-FFF2-40B4-BE49-F238E27FC236}">
                <a16:creationId xmlns:a16="http://schemas.microsoft.com/office/drawing/2014/main" id="{9F3CBA46-6491-EE43-A25A-DC20E7BEA457}"/>
              </a:ext>
            </a:extLst>
          </p:cNvPr>
          <p:cNvSpPr/>
          <p:nvPr/>
        </p:nvSpPr>
        <p:spPr>
          <a:xfrm>
            <a:off x="7846237" y="4816583"/>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8" name="Up Arrow 137">
            <a:extLst>
              <a:ext uri="{FF2B5EF4-FFF2-40B4-BE49-F238E27FC236}">
                <a16:creationId xmlns:a16="http://schemas.microsoft.com/office/drawing/2014/main" id="{641DBBB0-AB42-914F-B654-B9D462AC5E2E}"/>
              </a:ext>
            </a:extLst>
          </p:cNvPr>
          <p:cNvSpPr/>
          <p:nvPr/>
        </p:nvSpPr>
        <p:spPr>
          <a:xfrm>
            <a:off x="8506946" y="4817282"/>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0" name="Up Arrow 139">
            <a:extLst>
              <a:ext uri="{FF2B5EF4-FFF2-40B4-BE49-F238E27FC236}">
                <a16:creationId xmlns:a16="http://schemas.microsoft.com/office/drawing/2014/main" id="{709A9D64-9946-CE4B-BB2D-EF312C377794}"/>
              </a:ext>
            </a:extLst>
          </p:cNvPr>
          <p:cNvSpPr/>
          <p:nvPr/>
        </p:nvSpPr>
        <p:spPr>
          <a:xfrm>
            <a:off x="11461712"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1" name="Up Arrow 140">
            <a:extLst>
              <a:ext uri="{FF2B5EF4-FFF2-40B4-BE49-F238E27FC236}">
                <a16:creationId xmlns:a16="http://schemas.microsoft.com/office/drawing/2014/main" id="{E7E20E87-CF89-0A41-B7AF-0399829CF755}"/>
              </a:ext>
            </a:extLst>
          </p:cNvPr>
          <p:cNvSpPr/>
          <p:nvPr/>
        </p:nvSpPr>
        <p:spPr>
          <a:xfrm>
            <a:off x="2178219" y="164017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General packet flow</a:t>
            </a:r>
          </a:p>
        </p:txBody>
      </p:sp>
      <p:sp>
        <p:nvSpPr>
          <p:cNvPr id="5" name="Date Placeholder 4">
            <a:extLst>
              <a:ext uri="{FF2B5EF4-FFF2-40B4-BE49-F238E27FC236}">
                <a16:creationId xmlns:a16="http://schemas.microsoft.com/office/drawing/2014/main" id="{BAF384AD-E098-9A45-96F2-8F6A29C719A7}"/>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061D01FC-2E48-C641-B784-DC81AB689865}"/>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B071BE89-99AA-E449-BE90-1A866477E677}"/>
              </a:ext>
            </a:extLst>
          </p:cNvPr>
          <p:cNvSpPr>
            <a:spLocks noGrp="1"/>
          </p:cNvSpPr>
          <p:nvPr>
            <p:ph type="sldNum" sz="quarter" idx="12"/>
          </p:nvPr>
        </p:nvSpPr>
        <p:spPr/>
        <p:txBody>
          <a:bodyPr/>
          <a:lstStyle/>
          <a:p>
            <a:fld id="{5D008438-4C73-F648-9FA9-AAA875096050}" type="slidenum">
              <a:rPr lang="en-US" smtClean="0"/>
              <a:t>42</a:t>
            </a:fld>
            <a:endParaRPr lang="en-US"/>
          </a:p>
        </p:txBody>
      </p:sp>
    </p:spTree>
    <p:extLst>
      <p:ext uri="{BB962C8B-B14F-4D97-AF65-F5344CB8AC3E}">
        <p14:creationId xmlns:p14="http://schemas.microsoft.com/office/powerpoint/2010/main" val="22566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dissolve">
                                      <p:cBhvr>
                                        <p:cTn id="7" dur="500"/>
                                        <p:tgtEl>
                                          <p:spTgt spid="1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dissolve">
                                      <p:cBhvr>
                                        <p:cTn id="15" dur="500"/>
                                        <p:tgtEl>
                                          <p:spTgt spid="1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dissolve">
                                      <p:cBhvr>
                                        <p:cTn id="18" dur="500"/>
                                        <p:tgtEl>
                                          <p:spTgt spid="8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dissolve">
                                      <p:cBhvr>
                                        <p:cTn id="23" dur="500"/>
                                        <p:tgtEl>
                                          <p:spTgt spid="1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dissolve">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dissolve">
                                      <p:cBhvr>
                                        <p:cTn id="31" dur="500"/>
                                        <p:tgtEl>
                                          <p:spTgt spid="14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dissolve">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dissolve">
                                      <p:cBhvr>
                                        <p:cTn id="39" dur="500"/>
                                        <p:tgtEl>
                                          <p:spTgt spid="14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dissolve">
                                      <p:cBhvr>
                                        <p:cTn id="42" dur="500"/>
                                        <p:tgtEl>
                                          <p:spTgt spid="14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dissolve">
                                      <p:cBhvr>
                                        <p:cTn id="47" dur="500"/>
                                        <p:tgtEl>
                                          <p:spTgt spid="14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37"/>
                                        </p:tgtEl>
                                        <p:attrNameLst>
                                          <p:attrName>style.visibility</p:attrName>
                                        </p:attrNameLst>
                                      </p:cBhvr>
                                      <p:to>
                                        <p:strVal val="visible"/>
                                      </p:to>
                                    </p:set>
                                    <p:animEffect transition="in" filter="dissolve">
                                      <p:cBhvr>
                                        <p:cTn id="50" dur="500"/>
                                        <p:tgtEl>
                                          <p:spTgt spid="13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44"/>
                                        </p:tgtEl>
                                        <p:attrNameLst>
                                          <p:attrName>style.visibility</p:attrName>
                                        </p:attrNameLst>
                                      </p:cBhvr>
                                      <p:to>
                                        <p:strVal val="visible"/>
                                      </p:to>
                                    </p:set>
                                    <p:animEffect transition="in" filter="dissolve">
                                      <p:cBhvr>
                                        <p:cTn id="55" dur="500"/>
                                        <p:tgtEl>
                                          <p:spTgt spid="14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dissolve">
                                      <p:cBhvr>
                                        <p:cTn id="58" dur="500"/>
                                        <p:tgtEl>
                                          <p:spTgt spid="13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dissolve">
                                      <p:cBhvr>
                                        <p:cTn id="63" dur="500"/>
                                        <p:tgtEl>
                                          <p:spTgt spid="135"/>
                                        </p:tgtEl>
                                      </p:cBhvr>
                                    </p:animEffect>
                                  </p:childTnLst>
                                </p:cTn>
                              </p:par>
                              <p:par>
                                <p:cTn id="64" presetID="9" presetClass="entr" presetSubtype="0" fill="hold" nodeType="with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dissolve">
                                      <p:cBhvr>
                                        <p:cTn id="66" dur="500"/>
                                        <p:tgtEl>
                                          <p:spTgt spid="148"/>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36"/>
                                        </p:tgtEl>
                                        <p:attrNameLst>
                                          <p:attrName>style.visibility</p:attrName>
                                        </p:attrNameLst>
                                      </p:cBhvr>
                                      <p:to>
                                        <p:strVal val="visible"/>
                                      </p:to>
                                    </p:set>
                                    <p:animEffect transition="in" filter="dissolve">
                                      <p:cBhvr>
                                        <p:cTn id="71" dur="500"/>
                                        <p:tgtEl>
                                          <p:spTgt spid="136"/>
                                        </p:tgtEl>
                                      </p:cBhvr>
                                    </p:animEffect>
                                  </p:childTnLst>
                                </p:cTn>
                              </p:par>
                              <p:par>
                                <p:cTn id="72" presetID="9" presetClass="entr" presetSubtype="0" fill="hold" nodeType="withEffect">
                                  <p:stCondLst>
                                    <p:cond delay="0"/>
                                  </p:stCondLst>
                                  <p:childTnLst>
                                    <p:set>
                                      <p:cBhvr>
                                        <p:cTn id="73" dur="1" fill="hold">
                                          <p:stCondLst>
                                            <p:cond delay="0"/>
                                          </p:stCondLst>
                                        </p:cTn>
                                        <p:tgtEl>
                                          <p:spTgt spid="147"/>
                                        </p:tgtEl>
                                        <p:attrNameLst>
                                          <p:attrName>style.visibility</p:attrName>
                                        </p:attrNameLst>
                                      </p:cBhvr>
                                      <p:to>
                                        <p:strVal val="visible"/>
                                      </p:to>
                                    </p:set>
                                    <p:animEffect transition="in" filter="dissolve">
                                      <p:cBhvr>
                                        <p:cTn id="74" dur="500"/>
                                        <p:tgtEl>
                                          <p:spTgt spid="147"/>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dissolve">
                                      <p:cBhvr>
                                        <p:cTn id="79" dur="500"/>
                                        <p:tgtEl>
                                          <p:spTgt spid="133"/>
                                        </p:tgtEl>
                                      </p:cBhvr>
                                    </p:animEffect>
                                  </p:childTnLst>
                                </p:cTn>
                              </p:par>
                              <p:par>
                                <p:cTn id="80" presetID="9" presetClass="entr" presetSubtype="0"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dissolve">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34"/>
                                        </p:tgtEl>
                                        <p:attrNameLst>
                                          <p:attrName>style.visibility</p:attrName>
                                        </p:attrNameLst>
                                      </p:cBhvr>
                                      <p:to>
                                        <p:strVal val="visible"/>
                                      </p:to>
                                    </p:set>
                                    <p:animEffect transition="in" filter="dissolve">
                                      <p:cBhvr>
                                        <p:cTn id="87" dur="500"/>
                                        <p:tgtEl>
                                          <p:spTgt spid="134"/>
                                        </p:tgtEl>
                                      </p:cBhvr>
                                    </p:animEffect>
                                  </p:childTnLst>
                                </p:cTn>
                              </p:par>
                              <p:par>
                                <p:cTn id="88" presetID="9" presetClass="entr" presetSubtype="0" fill="hold" nodeType="with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dissolve">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dissolve">
                                      <p:cBhvr>
                                        <p:cTn id="95" dur="500"/>
                                        <p:tgtEl>
                                          <p:spTgt spid="13"/>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41"/>
                                        </p:tgtEl>
                                        <p:attrNameLst>
                                          <p:attrName>style.visibility</p:attrName>
                                        </p:attrNameLst>
                                      </p:cBhvr>
                                      <p:to>
                                        <p:strVal val="visible"/>
                                      </p:to>
                                    </p:set>
                                    <p:animEffect transition="in" filter="dissolve">
                                      <p:cBhvr>
                                        <p:cTn id="98"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6" grpId="0" animBg="1"/>
      <p:bldP spid="87" grpId="0" animBg="1"/>
      <p:bldP spid="88" grpId="0" animBg="1"/>
      <p:bldP spid="133" grpId="0" animBg="1"/>
      <p:bldP spid="134" grpId="0" animBg="1"/>
      <p:bldP spid="135" grpId="0" animBg="1"/>
      <p:bldP spid="136" grpId="0" animBg="1"/>
      <p:bldP spid="137" grpId="0" animBg="1"/>
      <p:bldP spid="138" grpId="0" animBg="1"/>
      <p:bldP spid="140" grpId="0" animBg="1"/>
      <p:bldP spid="1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2E09-A2E0-4F4F-A5A0-B2D00BCCDF11}"/>
              </a:ext>
            </a:extLst>
          </p:cNvPr>
          <p:cNvSpPr>
            <a:spLocks noGrp="1"/>
          </p:cNvSpPr>
          <p:nvPr>
            <p:ph type="title"/>
          </p:nvPr>
        </p:nvSpPr>
        <p:spPr/>
        <p:txBody>
          <a:bodyPr/>
          <a:lstStyle/>
          <a:p>
            <a:r>
              <a:rPr lang="en-US" dirty="0"/>
              <a:t>Session setup</a:t>
            </a:r>
          </a:p>
        </p:txBody>
      </p:sp>
      <p:sp>
        <p:nvSpPr>
          <p:cNvPr id="4" name="Arc 3">
            <a:extLst>
              <a:ext uri="{FF2B5EF4-FFF2-40B4-BE49-F238E27FC236}">
                <a16:creationId xmlns:a16="http://schemas.microsoft.com/office/drawing/2014/main" id="{29E3905F-7131-4213-8F11-E8C41C06AF46}"/>
              </a:ext>
            </a:extLst>
          </p:cNvPr>
          <p:cNvSpPr/>
          <p:nvPr/>
        </p:nvSpPr>
        <p:spPr>
          <a:xfrm flipH="1">
            <a:off x="1988820" y="1884541"/>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Arc 4">
            <a:extLst>
              <a:ext uri="{FF2B5EF4-FFF2-40B4-BE49-F238E27FC236}">
                <a16:creationId xmlns:a16="http://schemas.microsoft.com/office/drawing/2014/main" id="{56C5A8ED-4648-4A84-B8E1-18C18AF26083}"/>
              </a:ext>
            </a:extLst>
          </p:cNvPr>
          <p:cNvSpPr/>
          <p:nvPr/>
        </p:nvSpPr>
        <p:spPr>
          <a:xfrm flipH="1">
            <a:off x="2157691" y="2045420"/>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 name="Rectangle: Rounded Corners 5">
            <a:extLst>
              <a:ext uri="{FF2B5EF4-FFF2-40B4-BE49-F238E27FC236}">
                <a16:creationId xmlns:a16="http://schemas.microsoft.com/office/drawing/2014/main" id="{BE20BE10-8DD8-4C83-8136-1BD997A3AC28}"/>
              </a:ext>
            </a:extLst>
          </p:cNvPr>
          <p:cNvSpPr/>
          <p:nvPr/>
        </p:nvSpPr>
        <p:spPr>
          <a:xfrm>
            <a:off x="1209236" y="3223260"/>
            <a:ext cx="3021172" cy="28651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dirty="0">
                <a:solidFill>
                  <a:schemeClr val="tx2"/>
                </a:solidFill>
              </a:rPr>
              <a:t>WORKER</a:t>
            </a:r>
          </a:p>
        </p:txBody>
      </p:sp>
      <p:sp>
        <p:nvSpPr>
          <p:cNvPr id="7" name="Rectangle: Rounded Corners 6">
            <a:extLst>
              <a:ext uri="{FF2B5EF4-FFF2-40B4-BE49-F238E27FC236}">
                <a16:creationId xmlns:a16="http://schemas.microsoft.com/office/drawing/2014/main" id="{1BD2E323-629F-4884-AEF6-8102E26E2A10}"/>
              </a:ext>
            </a:extLst>
          </p:cNvPr>
          <p:cNvSpPr/>
          <p:nvPr/>
        </p:nvSpPr>
        <p:spPr>
          <a:xfrm>
            <a:off x="1278697" y="3528471"/>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a:t>SW</a:t>
            </a:r>
          </a:p>
        </p:txBody>
      </p:sp>
      <p:sp>
        <p:nvSpPr>
          <p:cNvPr id="8" name="Rectangle: Rounded Corners 7">
            <a:extLst>
              <a:ext uri="{FF2B5EF4-FFF2-40B4-BE49-F238E27FC236}">
                <a16:creationId xmlns:a16="http://schemas.microsoft.com/office/drawing/2014/main" id="{2FC1A210-8EBF-44CA-9442-F569F5EE4652}"/>
              </a:ext>
            </a:extLst>
          </p:cNvPr>
          <p:cNvSpPr/>
          <p:nvPr/>
        </p:nvSpPr>
        <p:spPr>
          <a:xfrm>
            <a:off x="2441677" y="3528471"/>
            <a:ext cx="1702033"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1600">
                <a:solidFill>
                  <a:schemeClr val="tx2"/>
                </a:solidFill>
              </a:rPr>
              <a:t>NIC</a:t>
            </a:r>
          </a:p>
        </p:txBody>
      </p:sp>
      <p:sp>
        <p:nvSpPr>
          <p:cNvPr id="9" name="TextBox 8">
            <a:extLst>
              <a:ext uri="{FF2B5EF4-FFF2-40B4-BE49-F238E27FC236}">
                <a16:creationId xmlns:a16="http://schemas.microsoft.com/office/drawing/2014/main" id="{D96A05E8-DD0A-4887-8874-AFF333834423}"/>
              </a:ext>
            </a:extLst>
          </p:cNvPr>
          <p:cNvSpPr txBox="1"/>
          <p:nvPr/>
        </p:nvSpPr>
        <p:spPr>
          <a:xfrm>
            <a:off x="2590799" y="399664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sp>
        <p:nvSpPr>
          <p:cNvPr id="10" name="TextBox 9">
            <a:extLst>
              <a:ext uri="{FF2B5EF4-FFF2-40B4-BE49-F238E27FC236}">
                <a16:creationId xmlns:a16="http://schemas.microsoft.com/office/drawing/2014/main" id="{078E4982-74CF-4612-997A-58003FDEE1F4}"/>
              </a:ext>
            </a:extLst>
          </p:cNvPr>
          <p:cNvSpPr txBox="1"/>
          <p:nvPr/>
        </p:nvSpPr>
        <p:spPr>
          <a:xfrm>
            <a:off x="1340006" y="4001200"/>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11" name="Straight Connector 10">
            <a:extLst>
              <a:ext uri="{FF2B5EF4-FFF2-40B4-BE49-F238E27FC236}">
                <a16:creationId xmlns:a16="http://schemas.microsoft.com/office/drawing/2014/main" id="{ABFF2823-9701-4DDF-94A9-B7E0705D09CE}"/>
              </a:ext>
            </a:extLst>
          </p:cNvPr>
          <p:cNvCxnSpPr>
            <a:cxnSpLocks/>
          </p:cNvCxnSpPr>
          <p:nvPr/>
        </p:nvCxnSpPr>
        <p:spPr>
          <a:xfrm>
            <a:off x="2219096" y="4118515"/>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12" name="Table 11">
            <a:extLst>
              <a:ext uri="{FF2B5EF4-FFF2-40B4-BE49-F238E27FC236}">
                <a16:creationId xmlns:a16="http://schemas.microsoft.com/office/drawing/2014/main" id="{76D10AF4-ABF5-43B9-B7C3-A5B843875CC8}"/>
              </a:ext>
            </a:extLst>
          </p:cNvPr>
          <p:cNvGraphicFramePr>
            <a:graphicFrameLocks noGrp="1"/>
          </p:cNvGraphicFramePr>
          <p:nvPr/>
        </p:nvGraphicFramePr>
        <p:xfrm>
          <a:off x="2892916" y="39134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3" name="Table 12">
            <a:extLst>
              <a:ext uri="{FF2B5EF4-FFF2-40B4-BE49-F238E27FC236}">
                <a16:creationId xmlns:a16="http://schemas.microsoft.com/office/drawing/2014/main" id="{573389A2-BBE5-485E-8D3D-05A64EDE401A}"/>
              </a:ext>
            </a:extLst>
          </p:cNvPr>
          <p:cNvGraphicFramePr>
            <a:graphicFrameLocks noGrp="1"/>
          </p:cNvGraphicFramePr>
          <p:nvPr/>
        </p:nvGraphicFramePr>
        <p:xfrm>
          <a:off x="2892916" y="41166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14" name="Rectangle 13">
            <a:extLst>
              <a:ext uri="{FF2B5EF4-FFF2-40B4-BE49-F238E27FC236}">
                <a16:creationId xmlns:a16="http://schemas.microsoft.com/office/drawing/2014/main" id="{C831B7E8-CBAE-4551-838C-3A8FDCA11516}"/>
              </a:ext>
            </a:extLst>
          </p:cNvPr>
          <p:cNvSpPr/>
          <p:nvPr/>
        </p:nvSpPr>
        <p:spPr>
          <a:xfrm>
            <a:off x="3358521" y="3695115"/>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cxnSp>
        <p:nvCxnSpPr>
          <p:cNvPr id="15" name="Straight Arrow Connector 14">
            <a:extLst>
              <a:ext uri="{FF2B5EF4-FFF2-40B4-BE49-F238E27FC236}">
                <a16:creationId xmlns:a16="http://schemas.microsoft.com/office/drawing/2014/main" id="{66B660E4-D716-471B-9E3D-16B226A5EEF3}"/>
              </a:ext>
            </a:extLst>
          </p:cNvPr>
          <p:cNvCxnSpPr/>
          <p:nvPr/>
        </p:nvCxnSpPr>
        <p:spPr>
          <a:xfrm>
            <a:off x="3460851" y="400494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B34345A-890F-47C0-8973-181BAEBED130}"/>
              </a:ext>
            </a:extLst>
          </p:cNvPr>
          <p:cNvCxnSpPr>
            <a:cxnSpLocks/>
          </p:cNvCxnSpPr>
          <p:nvPr/>
        </p:nvCxnSpPr>
        <p:spPr>
          <a:xfrm flipH="1">
            <a:off x="3460851" y="41290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0FD3244F-9589-4604-85E4-AD8DC6DAC1D2}"/>
              </a:ext>
            </a:extLst>
          </p:cNvPr>
          <p:cNvSpPr txBox="1"/>
          <p:nvPr/>
        </p:nvSpPr>
        <p:spPr>
          <a:xfrm>
            <a:off x="2587900" y="4432014"/>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18" name="Table 17">
            <a:extLst>
              <a:ext uri="{FF2B5EF4-FFF2-40B4-BE49-F238E27FC236}">
                <a16:creationId xmlns:a16="http://schemas.microsoft.com/office/drawing/2014/main" id="{F398E481-0E7B-4BAE-98B8-8F095521DCE1}"/>
              </a:ext>
            </a:extLst>
          </p:cNvPr>
          <p:cNvGraphicFramePr>
            <a:graphicFrameLocks noGrp="1"/>
          </p:cNvGraphicFramePr>
          <p:nvPr/>
        </p:nvGraphicFramePr>
        <p:xfrm>
          <a:off x="2890017" y="43487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9" name="Table 18">
            <a:extLst>
              <a:ext uri="{FF2B5EF4-FFF2-40B4-BE49-F238E27FC236}">
                <a16:creationId xmlns:a16="http://schemas.microsoft.com/office/drawing/2014/main" id="{4BE1EFC5-9EDC-43B0-AE2B-F5DF3F4C5B4A}"/>
              </a:ext>
            </a:extLst>
          </p:cNvPr>
          <p:cNvGraphicFramePr>
            <a:graphicFrameLocks noGrp="1"/>
          </p:cNvGraphicFramePr>
          <p:nvPr/>
        </p:nvGraphicFramePr>
        <p:xfrm>
          <a:off x="2890017" y="45519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0" name="Straight Arrow Connector 19">
            <a:extLst>
              <a:ext uri="{FF2B5EF4-FFF2-40B4-BE49-F238E27FC236}">
                <a16:creationId xmlns:a16="http://schemas.microsoft.com/office/drawing/2014/main" id="{DEDA10B6-4C56-4D17-AAB5-9448703290EA}"/>
              </a:ext>
            </a:extLst>
          </p:cNvPr>
          <p:cNvCxnSpPr/>
          <p:nvPr/>
        </p:nvCxnSpPr>
        <p:spPr>
          <a:xfrm>
            <a:off x="3457952" y="444031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B1FECECB-E546-4B02-9CC4-F9CC63CD5927}"/>
              </a:ext>
            </a:extLst>
          </p:cNvPr>
          <p:cNvCxnSpPr>
            <a:cxnSpLocks/>
          </p:cNvCxnSpPr>
          <p:nvPr/>
        </p:nvCxnSpPr>
        <p:spPr>
          <a:xfrm flipH="1">
            <a:off x="3457952" y="45644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0C2CD932-AEF4-472B-A93F-1EA0203A2244}"/>
              </a:ext>
            </a:extLst>
          </p:cNvPr>
          <p:cNvSpPr txBox="1"/>
          <p:nvPr/>
        </p:nvSpPr>
        <p:spPr>
          <a:xfrm>
            <a:off x="2587900" y="4878858"/>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23" name="Table 22">
            <a:extLst>
              <a:ext uri="{FF2B5EF4-FFF2-40B4-BE49-F238E27FC236}">
                <a16:creationId xmlns:a16="http://schemas.microsoft.com/office/drawing/2014/main" id="{2D6B0970-620C-48E9-9F70-B7CE4092D05C}"/>
              </a:ext>
            </a:extLst>
          </p:cNvPr>
          <p:cNvGraphicFramePr>
            <a:graphicFrameLocks noGrp="1"/>
          </p:cNvGraphicFramePr>
          <p:nvPr/>
        </p:nvGraphicFramePr>
        <p:xfrm>
          <a:off x="2890017" y="47956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4" name="Table 23">
            <a:extLst>
              <a:ext uri="{FF2B5EF4-FFF2-40B4-BE49-F238E27FC236}">
                <a16:creationId xmlns:a16="http://schemas.microsoft.com/office/drawing/2014/main" id="{0C2CAC3B-1BA4-4AAD-B453-6D049A8AC86E}"/>
              </a:ext>
            </a:extLst>
          </p:cNvPr>
          <p:cNvGraphicFramePr>
            <a:graphicFrameLocks noGrp="1"/>
          </p:cNvGraphicFramePr>
          <p:nvPr/>
        </p:nvGraphicFramePr>
        <p:xfrm>
          <a:off x="2890017" y="49988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5" name="Straight Arrow Connector 24">
            <a:extLst>
              <a:ext uri="{FF2B5EF4-FFF2-40B4-BE49-F238E27FC236}">
                <a16:creationId xmlns:a16="http://schemas.microsoft.com/office/drawing/2014/main" id="{9D6DA36C-7230-4CE4-8451-3195E0FEDC63}"/>
              </a:ext>
            </a:extLst>
          </p:cNvPr>
          <p:cNvCxnSpPr/>
          <p:nvPr/>
        </p:nvCxnSpPr>
        <p:spPr>
          <a:xfrm>
            <a:off x="3457952" y="488716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33E59E3-5B4C-45D1-A350-8D8C71971B8B}"/>
              </a:ext>
            </a:extLst>
          </p:cNvPr>
          <p:cNvCxnSpPr>
            <a:cxnSpLocks/>
          </p:cNvCxnSpPr>
          <p:nvPr/>
        </p:nvCxnSpPr>
        <p:spPr>
          <a:xfrm flipH="1">
            <a:off x="3457952" y="50112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1043AECB-6FD4-476B-A473-0DA86C2F4E1A}"/>
              </a:ext>
            </a:extLst>
          </p:cNvPr>
          <p:cNvSpPr txBox="1"/>
          <p:nvPr/>
        </p:nvSpPr>
        <p:spPr>
          <a:xfrm>
            <a:off x="2590799" y="532620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28" name="Table 27">
            <a:extLst>
              <a:ext uri="{FF2B5EF4-FFF2-40B4-BE49-F238E27FC236}">
                <a16:creationId xmlns:a16="http://schemas.microsoft.com/office/drawing/2014/main" id="{FAEDC614-F331-42A9-AD49-CFC4DAEED818}"/>
              </a:ext>
            </a:extLst>
          </p:cNvPr>
          <p:cNvGraphicFramePr>
            <a:graphicFrameLocks noGrp="1"/>
          </p:cNvGraphicFramePr>
          <p:nvPr/>
        </p:nvGraphicFramePr>
        <p:xfrm>
          <a:off x="2892916" y="52429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9" name="Table 28">
            <a:extLst>
              <a:ext uri="{FF2B5EF4-FFF2-40B4-BE49-F238E27FC236}">
                <a16:creationId xmlns:a16="http://schemas.microsoft.com/office/drawing/2014/main" id="{B4E1A7D7-FDD1-4EA8-9F3E-05CAF326157B}"/>
              </a:ext>
            </a:extLst>
          </p:cNvPr>
          <p:cNvGraphicFramePr>
            <a:graphicFrameLocks noGrp="1"/>
          </p:cNvGraphicFramePr>
          <p:nvPr/>
        </p:nvGraphicFramePr>
        <p:xfrm>
          <a:off x="2892916" y="54461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30" name="Straight Arrow Connector 29">
            <a:extLst>
              <a:ext uri="{FF2B5EF4-FFF2-40B4-BE49-F238E27FC236}">
                <a16:creationId xmlns:a16="http://schemas.microsoft.com/office/drawing/2014/main" id="{A6F27001-FC85-4DE5-B29B-036BFD936973}"/>
              </a:ext>
            </a:extLst>
          </p:cNvPr>
          <p:cNvCxnSpPr/>
          <p:nvPr/>
        </p:nvCxnSpPr>
        <p:spPr>
          <a:xfrm>
            <a:off x="3460851" y="533450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01BF8BB7-F730-4DFC-93B8-9E1BC95A1CEE}"/>
              </a:ext>
            </a:extLst>
          </p:cNvPr>
          <p:cNvCxnSpPr>
            <a:cxnSpLocks/>
          </p:cNvCxnSpPr>
          <p:nvPr/>
        </p:nvCxnSpPr>
        <p:spPr>
          <a:xfrm flipH="1">
            <a:off x="3460851" y="545860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Rectangle: Rounded Corners 31">
            <a:extLst>
              <a:ext uri="{FF2B5EF4-FFF2-40B4-BE49-F238E27FC236}">
                <a16:creationId xmlns:a16="http://schemas.microsoft.com/office/drawing/2014/main" id="{B6328052-095E-42FE-9BF9-89BAF91BB3CF}"/>
              </a:ext>
            </a:extLst>
          </p:cNvPr>
          <p:cNvSpPr/>
          <p:nvPr/>
        </p:nvSpPr>
        <p:spPr>
          <a:xfrm>
            <a:off x="7324386" y="3269110"/>
            <a:ext cx="3187169" cy="28186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a:solidFill>
                  <a:schemeClr val="tx2"/>
                </a:solidFill>
              </a:rPr>
              <a:t>WORKER</a:t>
            </a:r>
          </a:p>
        </p:txBody>
      </p:sp>
      <p:sp>
        <p:nvSpPr>
          <p:cNvPr id="33" name="Rectangle: Rounded Corners 32">
            <a:extLst>
              <a:ext uri="{FF2B5EF4-FFF2-40B4-BE49-F238E27FC236}">
                <a16:creationId xmlns:a16="http://schemas.microsoft.com/office/drawing/2014/main" id="{0BC52BB5-809F-42E5-BBB0-9A7A429ABBF4}"/>
              </a:ext>
            </a:extLst>
          </p:cNvPr>
          <p:cNvSpPr/>
          <p:nvPr/>
        </p:nvSpPr>
        <p:spPr>
          <a:xfrm>
            <a:off x="9364260" y="3527822"/>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a:t>SW</a:t>
            </a:r>
          </a:p>
          <a:p>
            <a:pPr algn="ctr"/>
            <a:endParaRPr lang="en-US" sz="1800"/>
          </a:p>
        </p:txBody>
      </p:sp>
      <p:sp>
        <p:nvSpPr>
          <p:cNvPr id="34" name="Rectangle: Rounded Corners 33">
            <a:extLst>
              <a:ext uri="{FF2B5EF4-FFF2-40B4-BE49-F238E27FC236}">
                <a16:creationId xmlns:a16="http://schemas.microsoft.com/office/drawing/2014/main" id="{6D4FCB98-F050-485E-BB87-6F0723ADD081}"/>
              </a:ext>
            </a:extLst>
          </p:cNvPr>
          <p:cNvSpPr/>
          <p:nvPr/>
        </p:nvSpPr>
        <p:spPr>
          <a:xfrm>
            <a:off x="7388782" y="3556992"/>
            <a:ext cx="1883697"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r>
              <a:rPr lang="en-US" sz="1600">
                <a:solidFill>
                  <a:schemeClr val="tx2"/>
                </a:solidFill>
              </a:rPr>
              <a:t>NIC</a:t>
            </a:r>
          </a:p>
        </p:txBody>
      </p:sp>
      <p:sp>
        <p:nvSpPr>
          <p:cNvPr id="35" name="TextBox 34">
            <a:extLst>
              <a:ext uri="{FF2B5EF4-FFF2-40B4-BE49-F238E27FC236}">
                <a16:creationId xmlns:a16="http://schemas.microsoft.com/office/drawing/2014/main" id="{F07A418C-DE34-46FF-AED3-24EA74373123}"/>
              </a:ext>
            </a:extLst>
          </p:cNvPr>
          <p:cNvSpPr txBox="1"/>
          <p:nvPr/>
        </p:nvSpPr>
        <p:spPr>
          <a:xfrm>
            <a:off x="8743930" y="399599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sp>
        <p:nvSpPr>
          <p:cNvPr id="36" name="TextBox 35">
            <a:extLst>
              <a:ext uri="{FF2B5EF4-FFF2-40B4-BE49-F238E27FC236}">
                <a16:creationId xmlns:a16="http://schemas.microsoft.com/office/drawing/2014/main" id="{AA3201C0-D463-4D51-BAA0-4347188CDD2F}"/>
              </a:ext>
            </a:extLst>
          </p:cNvPr>
          <p:cNvSpPr txBox="1"/>
          <p:nvPr/>
        </p:nvSpPr>
        <p:spPr>
          <a:xfrm>
            <a:off x="9502108" y="400715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37" name="Straight Connector 36">
            <a:extLst>
              <a:ext uri="{FF2B5EF4-FFF2-40B4-BE49-F238E27FC236}">
                <a16:creationId xmlns:a16="http://schemas.microsoft.com/office/drawing/2014/main" id="{B00821E7-9E79-4D73-9B5E-DC96504E1F33}"/>
              </a:ext>
            </a:extLst>
          </p:cNvPr>
          <p:cNvCxnSpPr>
            <a:cxnSpLocks/>
          </p:cNvCxnSpPr>
          <p:nvPr/>
        </p:nvCxnSpPr>
        <p:spPr>
          <a:xfrm flipH="1">
            <a:off x="9080994" y="4130480"/>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38" name="Table 37">
            <a:extLst>
              <a:ext uri="{FF2B5EF4-FFF2-40B4-BE49-F238E27FC236}">
                <a16:creationId xmlns:a16="http://schemas.microsoft.com/office/drawing/2014/main" id="{6990BCFE-8153-4BCF-BAC1-0F5B9B7C24C9}"/>
              </a:ext>
            </a:extLst>
          </p:cNvPr>
          <p:cNvGraphicFramePr>
            <a:graphicFrameLocks noGrp="1"/>
          </p:cNvGraphicFramePr>
          <p:nvPr/>
        </p:nvGraphicFramePr>
        <p:xfrm>
          <a:off x="8149935" y="39127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39" name="Table 38">
            <a:extLst>
              <a:ext uri="{FF2B5EF4-FFF2-40B4-BE49-F238E27FC236}">
                <a16:creationId xmlns:a16="http://schemas.microsoft.com/office/drawing/2014/main" id="{83D3C21D-C5DB-4E70-B309-D7853667C633}"/>
              </a:ext>
            </a:extLst>
          </p:cNvPr>
          <p:cNvGraphicFramePr>
            <a:graphicFrameLocks noGrp="1"/>
          </p:cNvGraphicFramePr>
          <p:nvPr/>
        </p:nvGraphicFramePr>
        <p:xfrm>
          <a:off x="8149935" y="41159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0" name="Straight Arrow Connector 39">
            <a:extLst>
              <a:ext uri="{FF2B5EF4-FFF2-40B4-BE49-F238E27FC236}">
                <a16:creationId xmlns:a16="http://schemas.microsoft.com/office/drawing/2014/main" id="{87916863-AD05-4AF7-B42E-3816BC76CA7A}"/>
              </a:ext>
            </a:extLst>
          </p:cNvPr>
          <p:cNvCxnSpPr/>
          <p:nvPr/>
        </p:nvCxnSpPr>
        <p:spPr>
          <a:xfrm>
            <a:off x="7687646" y="400429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0B5AFD2E-B2D9-4087-97C9-2E7A808173FD}"/>
              </a:ext>
            </a:extLst>
          </p:cNvPr>
          <p:cNvCxnSpPr>
            <a:cxnSpLocks/>
          </p:cNvCxnSpPr>
          <p:nvPr/>
        </p:nvCxnSpPr>
        <p:spPr>
          <a:xfrm flipH="1">
            <a:off x="7687646" y="412839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6A2B77E7-E6D6-4D00-AD91-6F2558D85349}"/>
              </a:ext>
            </a:extLst>
          </p:cNvPr>
          <p:cNvSpPr txBox="1"/>
          <p:nvPr/>
        </p:nvSpPr>
        <p:spPr>
          <a:xfrm>
            <a:off x="8741031" y="4431365"/>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43" name="Table 42">
            <a:extLst>
              <a:ext uri="{FF2B5EF4-FFF2-40B4-BE49-F238E27FC236}">
                <a16:creationId xmlns:a16="http://schemas.microsoft.com/office/drawing/2014/main" id="{07F557BF-77DC-4099-88E2-8272B30552B5}"/>
              </a:ext>
            </a:extLst>
          </p:cNvPr>
          <p:cNvGraphicFramePr>
            <a:graphicFrameLocks noGrp="1"/>
          </p:cNvGraphicFramePr>
          <p:nvPr/>
        </p:nvGraphicFramePr>
        <p:xfrm>
          <a:off x="8147036" y="43481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CAC72286-2DE5-4838-AD85-C0BCAAC71789}"/>
              </a:ext>
            </a:extLst>
          </p:cNvPr>
          <p:cNvGraphicFramePr>
            <a:graphicFrameLocks noGrp="1"/>
          </p:cNvGraphicFramePr>
          <p:nvPr/>
        </p:nvGraphicFramePr>
        <p:xfrm>
          <a:off x="8147036" y="45513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5" name="Straight Arrow Connector 44">
            <a:extLst>
              <a:ext uri="{FF2B5EF4-FFF2-40B4-BE49-F238E27FC236}">
                <a16:creationId xmlns:a16="http://schemas.microsoft.com/office/drawing/2014/main" id="{E0F61D38-CEF7-4B95-80A1-7195303431A7}"/>
              </a:ext>
            </a:extLst>
          </p:cNvPr>
          <p:cNvCxnSpPr/>
          <p:nvPr/>
        </p:nvCxnSpPr>
        <p:spPr>
          <a:xfrm>
            <a:off x="7684747" y="4439668"/>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53D8184B-93FF-49F4-882C-657CFF5D2ED8}"/>
              </a:ext>
            </a:extLst>
          </p:cNvPr>
          <p:cNvCxnSpPr>
            <a:cxnSpLocks/>
          </p:cNvCxnSpPr>
          <p:nvPr/>
        </p:nvCxnSpPr>
        <p:spPr>
          <a:xfrm flipH="1">
            <a:off x="7684747" y="4563763"/>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7" name="TextBox 46">
            <a:extLst>
              <a:ext uri="{FF2B5EF4-FFF2-40B4-BE49-F238E27FC236}">
                <a16:creationId xmlns:a16="http://schemas.microsoft.com/office/drawing/2014/main" id="{AF89DE31-1D9E-4DE3-A0FA-6C506974CFC5}"/>
              </a:ext>
            </a:extLst>
          </p:cNvPr>
          <p:cNvSpPr txBox="1"/>
          <p:nvPr/>
        </p:nvSpPr>
        <p:spPr>
          <a:xfrm>
            <a:off x="8741031" y="4878209"/>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48" name="Table 47">
            <a:extLst>
              <a:ext uri="{FF2B5EF4-FFF2-40B4-BE49-F238E27FC236}">
                <a16:creationId xmlns:a16="http://schemas.microsoft.com/office/drawing/2014/main" id="{A464A88F-F129-49CA-ABBF-8DE7CFDBE94E}"/>
              </a:ext>
            </a:extLst>
          </p:cNvPr>
          <p:cNvGraphicFramePr>
            <a:graphicFrameLocks noGrp="1"/>
          </p:cNvGraphicFramePr>
          <p:nvPr/>
        </p:nvGraphicFramePr>
        <p:xfrm>
          <a:off x="8147036" y="47949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9" name="Table 48">
            <a:extLst>
              <a:ext uri="{FF2B5EF4-FFF2-40B4-BE49-F238E27FC236}">
                <a16:creationId xmlns:a16="http://schemas.microsoft.com/office/drawing/2014/main" id="{76EDD8C2-AD64-40CA-A430-CB02B1B4C9C4}"/>
              </a:ext>
            </a:extLst>
          </p:cNvPr>
          <p:cNvGraphicFramePr>
            <a:graphicFrameLocks noGrp="1"/>
          </p:cNvGraphicFramePr>
          <p:nvPr/>
        </p:nvGraphicFramePr>
        <p:xfrm>
          <a:off x="8147036" y="49981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0" name="Straight Arrow Connector 49">
            <a:extLst>
              <a:ext uri="{FF2B5EF4-FFF2-40B4-BE49-F238E27FC236}">
                <a16:creationId xmlns:a16="http://schemas.microsoft.com/office/drawing/2014/main" id="{97D3F7D5-6A5E-4F2F-9A74-4C765E203CBD}"/>
              </a:ext>
            </a:extLst>
          </p:cNvPr>
          <p:cNvCxnSpPr/>
          <p:nvPr/>
        </p:nvCxnSpPr>
        <p:spPr>
          <a:xfrm>
            <a:off x="7684747" y="48865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8D47F757-31FD-4C95-957B-2740AB6C7223}"/>
              </a:ext>
            </a:extLst>
          </p:cNvPr>
          <p:cNvCxnSpPr>
            <a:cxnSpLocks/>
          </p:cNvCxnSpPr>
          <p:nvPr/>
        </p:nvCxnSpPr>
        <p:spPr>
          <a:xfrm flipH="1">
            <a:off x="7684747" y="501060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1DB05842-76AF-4F44-82B5-829271E61BDE}"/>
              </a:ext>
            </a:extLst>
          </p:cNvPr>
          <p:cNvSpPr txBox="1"/>
          <p:nvPr/>
        </p:nvSpPr>
        <p:spPr>
          <a:xfrm>
            <a:off x="8743930" y="532555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53" name="Table 52">
            <a:extLst>
              <a:ext uri="{FF2B5EF4-FFF2-40B4-BE49-F238E27FC236}">
                <a16:creationId xmlns:a16="http://schemas.microsoft.com/office/drawing/2014/main" id="{3EF5D870-EBAD-476A-9135-830C27ABAEA4}"/>
              </a:ext>
            </a:extLst>
          </p:cNvPr>
          <p:cNvGraphicFramePr>
            <a:graphicFrameLocks noGrp="1"/>
          </p:cNvGraphicFramePr>
          <p:nvPr/>
        </p:nvGraphicFramePr>
        <p:xfrm>
          <a:off x="8149935" y="52423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54" name="Table 53">
            <a:extLst>
              <a:ext uri="{FF2B5EF4-FFF2-40B4-BE49-F238E27FC236}">
                <a16:creationId xmlns:a16="http://schemas.microsoft.com/office/drawing/2014/main" id="{6F3F2A7B-31E5-475C-8446-17930A57CC90}"/>
              </a:ext>
            </a:extLst>
          </p:cNvPr>
          <p:cNvGraphicFramePr>
            <a:graphicFrameLocks noGrp="1"/>
          </p:cNvGraphicFramePr>
          <p:nvPr/>
        </p:nvGraphicFramePr>
        <p:xfrm>
          <a:off x="8149935" y="54455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5" name="Straight Arrow Connector 54">
            <a:extLst>
              <a:ext uri="{FF2B5EF4-FFF2-40B4-BE49-F238E27FC236}">
                <a16:creationId xmlns:a16="http://schemas.microsoft.com/office/drawing/2014/main" id="{1CC378BF-D845-4CB1-BDB4-CA71A16F80C8}"/>
              </a:ext>
            </a:extLst>
          </p:cNvPr>
          <p:cNvCxnSpPr/>
          <p:nvPr/>
        </p:nvCxnSpPr>
        <p:spPr>
          <a:xfrm>
            <a:off x="7687646" y="53338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93E5023-FF78-40F4-A96C-7007E4D60094}"/>
              </a:ext>
            </a:extLst>
          </p:cNvPr>
          <p:cNvCxnSpPr>
            <a:cxnSpLocks/>
          </p:cNvCxnSpPr>
          <p:nvPr/>
        </p:nvCxnSpPr>
        <p:spPr>
          <a:xfrm flipH="1">
            <a:off x="7687646" y="545795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7" name="Graphic 56">
            <a:extLst>
              <a:ext uri="{FF2B5EF4-FFF2-40B4-BE49-F238E27FC236}">
                <a16:creationId xmlns:a16="http://schemas.microsoft.com/office/drawing/2014/main" id="{CDA6E436-880B-410C-B7BD-1422DD507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5864" y="3396641"/>
            <a:ext cx="1710924" cy="536762"/>
          </a:xfrm>
          <a:prstGeom prst="rect">
            <a:avLst/>
          </a:prstGeom>
        </p:spPr>
      </p:pic>
      <p:sp>
        <p:nvSpPr>
          <p:cNvPr id="58" name="Rectangle 57">
            <a:extLst>
              <a:ext uri="{FF2B5EF4-FFF2-40B4-BE49-F238E27FC236}">
                <a16:creationId xmlns:a16="http://schemas.microsoft.com/office/drawing/2014/main" id="{174EE9EF-DC28-4224-ADF0-F4055BE405A8}"/>
              </a:ext>
            </a:extLst>
          </p:cNvPr>
          <p:cNvSpPr/>
          <p:nvPr/>
        </p:nvSpPr>
        <p:spPr>
          <a:xfrm>
            <a:off x="8150308" y="3898950"/>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9" name="TextBox 58">
            <a:extLst>
              <a:ext uri="{FF2B5EF4-FFF2-40B4-BE49-F238E27FC236}">
                <a16:creationId xmlns:a16="http://schemas.microsoft.com/office/drawing/2014/main" id="{50028348-1364-43B4-BF98-5077A634828C}"/>
              </a:ext>
            </a:extLst>
          </p:cNvPr>
          <p:cNvSpPr txBox="1"/>
          <p:nvPr/>
        </p:nvSpPr>
        <p:spPr>
          <a:xfrm>
            <a:off x="1341527" y="4451773"/>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0" name="Straight Connector 59">
            <a:extLst>
              <a:ext uri="{FF2B5EF4-FFF2-40B4-BE49-F238E27FC236}">
                <a16:creationId xmlns:a16="http://schemas.microsoft.com/office/drawing/2014/main" id="{28861620-5AE2-44E6-A3C1-7675542DAC22}"/>
              </a:ext>
            </a:extLst>
          </p:cNvPr>
          <p:cNvCxnSpPr>
            <a:cxnSpLocks/>
          </p:cNvCxnSpPr>
          <p:nvPr/>
        </p:nvCxnSpPr>
        <p:spPr>
          <a:xfrm>
            <a:off x="2220617" y="4569088"/>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AE3AB0BC-E17B-4110-868F-395936D49774}"/>
              </a:ext>
            </a:extLst>
          </p:cNvPr>
          <p:cNvSpPr txBox="1"/>
          <p:nvPr/>
        </p:nvSpPr>
        <p:spPr>
          <a:xfrm>
            <a:off x="1341818" y="4882869"/>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2" name="Straight Connector 61">
            <a:extLst>
              <a:ext uri="{FF2B5EF4-FFF2-40B4-BE49-F238E27FC236}">
                <a16:creationId xmlns:a16="http://schemas.microsoft.com/office/drawing/2014/main" id="{846AD753-C623-4936-8EF2-F61B0E0068BC}"/>
              </a:ext>
            </a:extLst>
          </p:cNvPr>
          <p:cNvCxnSpPr>
            <a:cxnSpLocks/>
          </p:cNvCxnSpPr>
          <p:nvPr/>
        </p:nvCxnSpPr>
        <p:spPr>
          <a:xfrm>
            <a:off x="2220908" y="5000184"/>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375FFDFB-83C5-4E3D-BE49-CA6F1BE5D2FC}"/>
              </a:ext>
            </a:extLst>
          </p:cNvPr>
          <p:cNvSpPr txBox="1"/>
          <p:nvPr/>
        </p:nvSpPr>
        <p:spPr>
          <a:xfrm>
            <a:off x="1343339" y="5333442"/>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4" name="Straight Connector 63">
            <a:extLst>
              <a:ext uri="{FF2B5EF4-FFF2-40B4-BE49-F238E27FC236}">
                <a16:creationId xmlns:a16="http://schemas.microsoft.com/office/drawing/2014/main" id="{140340C4-1A0D-491B-A21C-B7CA961B4E95}"/>
              </a:ext>
            </a:extLst>
          </p:cNvPr>
          <p:cNvCxnSpPr>
            <a:cxnSpLocks/>
          </p:cNvCxnSpPr>
          <p:nvPr/>
        </p:nvCxnSpPr>
        <p:spPr>
          <a:xfrm>
            <a:off x="2222429" y="5450757"/>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BE2607B2-E6D0-430C-A92D-8768684CD90D}"/>
              </a:ext>
            </a:extLst>
          </p:cNvPr>
          <p:cNvSpPr txBox="1"/>
          <p:nvPr/>
        </p:nvSpPr>
        <p:spPr>
          <a:xfrm>
            <a:off x="9504128" y="4441372"/>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6" name="Straight Connector 65">
            <a:extLst>
              <a:ext uri="{FF2B5EF4-FFF2-40B4-BE49-F238E27FC236}">
                <a16:creationId xmlns:a16="http://schemas.microsoft.com/office/drawing/2014/main" id="{AD0B9241-ABDE-4A73-AE5E-40E2ECDD80D6}"/>
              </a:ext>
            </a:extLst>
          </p:cNvPr>
          <p:cNvCxnSpPr>
            <a:cxnSpLocks/>
          </p:cNvCxnSpPr>
          <p:nvPr/>
        </p:nvCxnSpPr>
        <p:spPr>
          <a:xfrm flipH="1">
            <a:off x="9083014" y="4564693"/>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C83BF522-F47A-4350-A3C4-968CAE288D20}"/>
              </a:ext>
            </a:extLst>
          </p:cNvPr>
          <p:cNvSpPr txBox="1"/>
          <p:nvPr/>
        </p:nvSpPr>
        <p:spPr>
          <a:xfrm>
            <a:off x="9500088" y="4893398"/>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8" name="Straight Connector 67">
            <a:extLst>
              <a:ext uri="{FF2B5EF4-FFF2-40B4-BE49-F238E27FC236}">
                <a16:creationId xmlns:a16="http://schemas.microsoft.com/office/drawing/2014/main" id="{B90C9D71-B634-4136-9B74-B13F84DD8FBE}"/>
              </a:ext>
            </a:extLst>
          </p:cNvPr>
          <p:cNvCxnSpPr>
            <a:cxnSpLocks/>
          </p:cNvCxnSpPr>
          <p:nvPr/>
        </p:nvCxnSpPr>
        <p:spPr>
          <a:xfrm flipH="1">
            <a:off x="9078974" y="5016719"/>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BAE2F3A4-F43D-4B2D-833B-AFF7F4C58460}"/>
              </a:ext>
            </a:extLst>
          </p:cNvPr>
          <p:cNvSpPr txBox="1"/>
          <p:nvPr/>
        </p:nvSpPr>
        <p:spPr>
          <a:xfrm>
            <a:off x="9502108" y="532761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70" name="Straight Connector 69">
            <a:extLst>
              <a:ext uri="{FF2B5EF4-FFF2-40B4-BE49-F238E27FC236}">
                <a16:creationId xmlns:a16="http://schemas.microsoft.com/office/drawing/2014/main" id="{89FFE7D8-8010-428F-AA50-BE70A8D1DAB3}"/>
              </a:ext>
            </a:extLst>
          </p:cNvPr>
          <p:cNvCxnSpPr>
            <a:cxnSpLocks/>
          </p:cNvCxnSpPr>
          <p:nvPr/>
        </p:nvCxnSpPr>
        <p:spPr>
          <a:xfrm flipH="1">
            <a:off x="9080994" y="5450932"/>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226F44BF-4624-4DFE-A071-56F77F46FB1E}"/>
              </a:ext>
            </a:extLst>
          </p:cNvPr>
          <p:cNvSpPr/>
          <p:nvPr/>
        </p:nvSpPr>
        <p:spPr>
          <a:xfrm>
            <a:off x="3354711" y="4133501"/>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2" name="Rectangle 71">
            <a:extLst>
              <a:ext uri="{FF2B5EF4-FFF2-40B4-BE49-F238E27FC236}">
                <a16:creationId xmlns:a16="http://schemas.microsoft.com/office/drawing/2014/main" id="{F4631098-47E1-4032-8274-7F9D89FD72AF}"/>
              </a:ext>
            </a:extLst>
          </p:cNvPr>
          <p:cNvSpPr/>
          <p:nvPr/>
        </p:nvSpPr>
        <p:spPr>
          <a:xfrm>
            <a:off x="3358428" y="4577966"/>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3" name="Rectangle 72">
            <a:extLst>
              <a:ext uri="{FF2B5EF4-FFF2-40B4-BE49-F238E27FC236}">
                <a16:creationId xmlns:a16="http://schemas.microsoft.com/office/drawing/2014/main" id="{05C014CB-1023-4655-9CD1-FE9BEAA87910}"/>
              </a:ext>
            </a:extLst>
          </p:cNvPr>
          <p:cNvSpPr/>
          <p:nvPr/>
        </p:nvSpPr>
        <p:spPr>
          <a:xfrm>
            <a:off x="3355129" y="5024225"/>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4" name="Rectangle 73">
            <a:extLst>
              <a:ext uri="{FF2B5EF4-FFF2-40B4-BE49-F238E27FC236}">
                <a16:creationId xmlns:a16="http://schemas.microsoft.com/office/drawing/2014/main" id="{0C9E0D4F-E86B-41D2-A32D-76C25833DC8F}"/>
              </a:ext>
            </a:extLst>
          </p:cNvPr>
          <p:cNvSpPr/>
          <p:nvPr/>
        </p:nvSpPr>
        <p:spPr>
          <a:xfrm>
            <a:off x="8142025" y="4336027"/>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5" name="Rectangle 74">
            <a:extLst>
              <a:ext uri="{FF2B5EF4-FFF2-40B4-BE49-F238E27FC236}">
                <a16:creationId xmlns:a16="http://schemas.microsoft.com/office/drawing/2014/main" id="{86A74CFF-F07F-4E1A-A413-15FA323D2917}"/>
              </a:ext>
            </a:extLst>
          </p:cNvPr>
          <p:cNvSpPr/>
          <p:nvPr/>
        </p:nvSpPr>
        <p:spPr>
          <a:xfrm>
            <a:off x="8146868" y="4780471"/>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6" name="Rectangle 75">
            <a:extLst>
              <a:ext uri="{FF2B5EF4-FFF2-40B4-BE49-F238E27FC236}">
                <a16:creationId xmlns:a16="http://schemas.microsoft.com/office/drawing/2014/main" id="{EDE7B4FF-747D-44A4-BED3-616EA5CC58CB}"/>
              </a:ext>
            </a:extLst>
          </p:cNvPr>
          <p:cNvSpPr/>
          <p:nvPr/>
        </p:nvSpPr>
        <p:spPr>
          <a:xfrm>
            <a:off x="8144794" y="5231257"/>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77" name="Group 76">
            <a:extLst>
              <a:ext uri="{FF2B5EF4-FFF2-40B4-BE49-F238E27FC236}">
                <a16:creationId xmlns:a16="http://schemas.microsoft.com/office/drawing/2014/main" id="{5D6D1B80-853A-41AD-984E-D2370A11959A}"/>
              </a:ext>
            </a:extLst>
          </p:cNvPr>
          <p:cNvGrpSpPr/>
          <p:nvPr/>
        </p:nvGrpSpPr>
        <p:grpSpPr>
          <a:xfrm>
            <a:off x="7151961" y="4572939"/>
            <a:ext cx="459671" cy="325814"/>
            <a:chOff x="7718070" y="3812293"/>
            <a:chExt cx="459671" cy="325814"/>
          </a:xfrm>
        </p:grpSpPr>
        <p:sp>
          <p:nvSpPr>
            <p:cNvPr id="78" name="Rectangle 77">
              <a:extLst>
                <a:ext uri="{FF2B5EF4-FFF2-40B4-BE49-F238E27FC236}">
                  <a16:creationId xmlns:a16="http://schemas.microsoft.com/office/drawing/2014/main" id="{99902B1C-480E-470B-A156-24D9EFD283DB}"/>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9" name="Rectangle 78">
              <a:extLst>
                <a:ext uri="{FF2B5EF4-FFF2-40B4-BE49-F238E27FC236}">
                  <a16:creationId xmlns:a16="http://schemas.microsoft.com/office/drawing/2014/main" id="{E3B67A11-D4AD-40FD-8404-E1D08591110C}"/>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0" name="Rectangle 79">
              <a:extLst>
                <a:ext uri="{FF2B5EF4-FFF2-40B4-BE49-F238E27FC236}">
                  <a16:creationId xmlns:a16="http://schemas.microsoft.com/office/drawing/2014/main" id="{FB50E084-6E5F-40F9-BD35-39083C0C67C2}"/>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grpSp>
        <p:nvGrpSpPr>
          <p:cNvPr id="81" name="Group 80">
            <a:extLst>
              <a:ext uri="{FF2B5EF4-FFF2-40B4-BE49-F238E27FC236}">
                <a16:creationId xmlns:a16="http://schemas.microsoft.com/office/drawing/2014/main" id="{146AEEEB-E25B-49AA-B3D5-B1941B5DAB6C}"/>
              </a:ext>
            </a:extLst>
          </p:cNvPr>
          <p:cNvGrpSpPr/>
          <p:nvPr/>
        </p:nvGrpSpPr>
        <p:grpSpPr>
          <a:xfrm>
            <a:off x="3946597" y="4572939"/>
            <a:ext cx="459671" cy="325814"/>
            <a:chOff x="7718070" y="3812293"/>
            <a:chExt cx="459671" cy="325814"/>
          </a:xfrm>
        </p:grpSpPr>
        <p:sp>
          <p:nvSpPr>
            <p:cNvPr id="82" name="Rectangle 81">
              <a:extLst>
                <a:ext uri="{FF2B5EF4-FFF2-40B4-BE49-F238E27FC236}">
                  <a16:creationId xmlns:a16="http://schemas.microsoft.com/office/drawing/2014/main" id="{996C6EDF-E2A6-4EA5-AC1F-8A867D1FA838}"/>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3" name="Rectangle 82">
              <a:extLst>
                <a:ext uri="{FF2B5EF4-FFF2-40B4-BE49-F238E27FC236}">
                  <a16:creationId xmlns:a16="http://schemas.microsoft.com/office/drawing/2014/main" id="{63AB3A6A-CA09-4C02-9F1B-D7B2307A892A}"/>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4" name="Rectangle 83">
              <a:extLst>
                <a:ext uri="{FF2B5EF4-FFF2-40B4-BE49-F238E27FC236}">
                  <a16:creationId xmlns:a16="http://schemas.microsoft.com/office/drawing/2014/main" id="{8E40E66E-1E1B-42D6-8CCA-CAF7D969F4DE}"/>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cxnSp>
        <p:nvCxnSpPr>
          <p:cNvPr id="85" name="Straight Connector 84">
            <a:extLst>
              <a:ext uri="{FF2B5EF4-FFF2-40B4-BE49-F238E27FC236}">
                <a16:creationId xmlns:a16="http://schemas.microsoft.com/office/drawing/2014/main" id="{EE156E72-7A2B-46FE-9EAF-DC0BAE974D88}"/>
              </a:ext>
            </a:extLst>
          </p:cNvPr>
          <p:cNvCxnSpPr>
            <a:cxnSpLocks/>
          </p:cNvCxnSpPr>
          <p:nvPr/>
        </p:nvCxnSpPr>
        <p:spPr>
          <a:xfrm flipH="1">
            <a:off x="4334632" y="4128086"/>
            <a:ext cx="1516694"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0452A54-24B6-4C55-BCFB-3E49E1DCE88E}"/>
              </a:ext>
            </a:extLst>
          </p:cNvPr>
          <p:cNvCxnSpPr>
            <a:cxnSpLocks/>
          </p:cNvCxnSpPr>
          <p:nvPr/>
        </p:nvCxnSpPr>
        <p:spPr>
          <a:xfrm>
            <a:off x="5851326" y="4128086"/>
            <a:ext cx="1382720"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94331077-3DA0-4C4C-BD06-9ADF66391D64}"/>
              </a:ext>
            </a:extLst>
          </p:cNvPr>
          <p:cNvSpPr txBox="1"/>
          <p:nvPr/>
        </p:nvSpPr>
        <p:spPr>
          <a:xfrm rot="1686950">
            <a:off x="6102272" y="4509935"/>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ea typeface="+mn-ea"/>
              <a:cs typeface="+mn-cs"/>
              <a:sym typeface="Helvetica Neue"/>
            </a:endParaRPr>
          </a:p>
        </p:txBody>
      </p:sp>
      <p:sp>
        <p:nvSpPr>
          <p:cNvPr id="88" name="TextBox 87">
            <a:extLst>
              <a:ext uri="{FF2B5EF4-FFF2-40B4-BE49-F238E27FC236}">
                <a16:creationId xmlns:a16="http://schemas.microsoft.com/office/drawing/2014/main" id="{C04D102D-B015-4ED6-A516-C7FFE9AA9408}"/>
              </a:ext>
            </a:extLst>
          </p:cNvPr>
          <p:cNvSpPr txBox="1"/>
          <p:nvPr/>
        </p:nvSpPr>
        <p:spPr>
          <a:xfrm rot="20062674">
            <a:off x="4696813" y="4498214"/>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ea typeface="+mn-ea"/>
              <a:cs typeface="+mn-cs"/>
              <a:sym typeface="Helvetica Neue"/>
            </a:endParaRPr>
          </a:p>
        </p:txBody>
      </p:sp>
      <p:cxnSp>
        <p:nvCxnSpPr>
          <p:cNvPr id="89" name="Straight Connector 88">
            <a:extLst>
              <a:ext uri="{FF2B5EF4-FFF2-40B4-BE49-F238E27FC236}">
                <a16:creationId xmlns:a16="http://schemas.microsoft.com/office/drawing/2014/main" id="{1E29514A-868E-4C02-A957-83C74D365EF0}"/>
              </a:ext>
            </a:extLst>
          </p:cNvPr>
          <p:cNvCxnSpPr>
            <a:cxnSpLocks/>
          </p:cNvCxnSpPr>
          <p:nvPr/>
        </p:nvCxnSpPr>
        <p:spPr>
          <a:xfrm flipH="1">
            <a:off x="4326753" y="3993896"/>
            <a:ext cx="1516694"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AA8C87D-3993-4C2E-8D5F-34A317D6B021}"/>
              </a:ext>
            </a:extLst>
          </p:cNvPr>
          <p:cNvCxnSpPr>
            <a:cxnSpLocks/>
          </p:cNvCxnSpPr>
          <p:nvPr/>
        </p:nvCxnSpPr>
        <p:spPr>
          <a:xfrm>
            <a:off x="5843447" y="4001264"/>
            <a:ext cx="1382720"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26B335A9-156B-4F5E-AFA4-8C73F0696730}"/>
              </a:ext>
            </a:extLst>
          </p:cNvPr>
          <p:cNvSpPr txBox="1"/>
          <p:nvPr/>
        </p:nvSpPr>
        <p:spPr>
          <a:xfrm rot="1686950">
            <a:off x="6286316" y="419819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ea typeface="+mn-ea"/>
              <a:cs typeface="+mn-cs"/>
              <a:sym typeface="Helvetica Neue"/>
            </a:endParaRPr>
          </a:p>
        </p:txBody>
      </p:sp>
      <p:sp>
        <p:nvSpPr>
          <p:cNvPr id="92" name="TextBox 91">
            <a:extLst>
              <a:ext uri="{FF2B5EF4-FFF2-40B4-BE49-F238E27FC236}">
                <a16:creationId xmlns:a16="http://schemas.microsoft.com/office/drawing/2014/main" id="{CA80579D-658A-450D-AAF3-8861B24851FF}"/>
              </a:ext>
            </a:extLst>
          </p:cNvPr>
          <p:cNvSpPr txBox="1"/>
          <p:nvPr/>
        </p:nvSpPr>
        <p:spPr>
          <a:xfrm rot="20062674">
            <a:off x="4511688" y="417988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WRITE</a:t>
            </a:r>
          </a:p>
        </p:txBody>
      </p:sp>
      <p:sp>
        <p:nvSpPr>
          <p:cNvPr id="93" name="Rectangle: Rounded Corners 92">
            <a:extLst>
              <a:ext uri="{FF2B5EF4-FFF2-40B4-BE49-F238E27FC236}">
                <a16:creationId xmlns:a16="http://schemas.microsoft.com/office/drawing/2014/main" id="{129E3D91-8EDE-4788-AC24-DBE9F6B0C568}"/>
              </a:ext>
            </a:extLst>
          </p:cNvPr>
          <p:cNvSpPr/>
          <p:nvPr/>
        </p:nvSpPr>
        <p:spPr>
          <a:xfrm>
            <a:off x="5053939" y="1724776"/>
            <a:ext cx="1643494" cy="417903"/>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dirty="0"/>
              <a:t>Controller</a:t>
            </a:r>
          </a:p>
        </p:txBody>
      </p:sp>
      <p:sp>
        <p:nvSpPr>
          <p:cNvPr id="94" name="TextBox 93">
            <a:extLst>
              <a:ext uri="{FF2B5EF4-FFF2-40B4-BE49-F238E27FC236}">
                <a16:creationId xmlns:a16="http://schemas.microsoft.com/office/drawing/2014/main" id="{C239FD6A-FFFD-42E8-9CD8-3123E706A1DF}"/>
              </a:ext>
            </a:extLst>
          </p:cNvPr>
          <p:cNvSpPr txBox="1"/>
          <p:nvPr/>
        </p:nvSpPr>
        <p:spPr>
          <a:xfrm rot="20135076">
            <a:off x="2135975" y="2015203"/>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1. Setup</a:t>
            </a:r>
          </a:p>
        </p:txBody>
      </p:sp>
      <p:grpSp>
        <p:nvGrpSpPr>
          <p:cNvPr id="95" name="Group 94">
            <a:extLst>
              <a:ext uri="{FF2B5EF4-FFF2-40B4-BE49-F238E27FC236}">
                <a16:creationId xmlns:a16="http://schemas.microsoft.com/office/drawing/2014/main" id="{CC48766C-761D-495F-B218-2DBB8A470D24}"/>
              </a:ext>
            </a:extLst>
          </p:cNvPr>
          <p:cNvGrpSpPr/>
          <p:nvPr/>
        </p:nvGrpSpPr>
        <p:grpSpPr>
          <a:xfrm rot="5400000">
            <a:off x="5351893" y="2639565"/>
            <a:ext cx="1119935" cy="197844"/>
            <a:chOff x="5424799" y="2180840"/>
            <a:chExt cx="376084" cy="124095"/>
          </a:xfrm>
        </p:grpSpPr>
        <p:cxnSp>
          <p:nvCxnSpPr>
            <p:cNvPr id="96" name="Straight Arrow Connector 95">
              <a:extLst>
                <a:ext uri="{FF2B5EF4-FFF2-40B4-BE49-F238E27FC236}">
                  <a16:creationId xmlns:a16="http://schemas.microsoft.com/office/drawing/2014/main" id="{192ADE79-9147-4495-97EA-90FBE4366441}"/>
                </a:ext>
              </a:extLst>
            </p:cNvPr>
            <p:cNvCxnSpPr/>
            <p:nvPr/>
          </p:nvCxnSpPr>
          <p:spPr>
            <a:xfrm>
              <a:off x="5424799" y="21808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7DDCEB6C-03F2-4185-8A64-4D4CDF64F202}"/>
                </a:ext>
              </a:extLst>
            </p:cNvPr>
            <p:cNvCxnSpPr>
              <a:cxnSpLocks/>
            </p:cNvCxnSpPr>
            <p:nvPr/>
          </p:nvCxnSpPr>
          <p:spPr>
            <a:xfrm flipH="1">
              <a:off x="5424799" y="230493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98" name="Group 97">
            <a:extLst>
              <a:ext uri="{FF2B5EF4-FFF2-40B4-BE49-F238E27FC236}">
                <a16:creationId xmlns:a16="http://schemas.microsoft.com/office/drawing/2014/main" id="{C889BD1D-17CF-4021-8267-B24BBAF46DE7}"/>
              </a:ext>
            </a:extLst>
          </p:cNvPr>
          <p:cNvGrpSpPr/>
          <p:nvPr/>
        </p:nvGrpSpPr>
        <p:grpSpPr>
          <a:xfrm flipH="1">
            <a:off x="3969864" y="1877769"/>
            <a:ext cx="5763133" cy="3279816"/>
            <a:chOff x="6759143" y="1080652"/>
            <a:chExt cx="5763133" cy="3279816"/>
          </a:xfrm>
        </p:grpSpPr>
        <p:sp>
          <p:nvSpPr>
            <p:cNvPr id="99" name="Arc 98">
              <a:extLst>
                <a:ext uri="{FF2B5EF4-FFF2-40B4-BE49-F238E27FC236}">
                  <a16:creationId xmlns:a16="http://schemas.microsoft.com/office/drawing/2014/main" id="{6216931D-EB67-4FDF-B37C-B6180FA00145}"/>
                </a:ext>
              </a:extLst>
            </p:cNvPr>
            <p:cNvSpPr/>
            <p:nvPr/>
          </p:nvSpPr>
          <p:spPr>
            <a:xfrm flipH="1">
              <a:off x="6759143" y="1080652"/>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0" name="Arc 99">
              <a:extLst>
                <a:ext uri="{FF2B5EF4-FFF2-40B4-BE49-F238E27FC236}">
                  <a16:creationId xmlns:a16="http://schemas.microsoft.com/office/drawing/2014/main" id="{CC22C246-6DB5-4457-B5E3-6E4D84926F0C}"/>
                </a:ext>
              </a:extLst>
            </p:cNvPr>
            <p:cNvSpPr/>
            <p:nvPr/>
          </p:nvSpPr>
          <p:spPr>
            <a:xfrm flipH="1">
              <a:off x="6928014" y="1241531"/>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1" name="TextBox 100">
              <a:extLst>
                <a:ext uri="{FF2B5EF4-FFF2-40B4-BE49-F238E27FC236}">
                  <a16:creationId xmlns:a16="http://schemas.microsoft.com/office/drawing/2014/main" id="{5782E158-620A-454A-89CC-5CAE0408E600}"/>
                </a:ext>
              </a:extLst>
            </p:cNvPr>
            <p:cNvSpPr txBox="1"/>
            <p:nvPr/>
          </p:nvSpPr>
          <p:spPr>
            <a:xfrm rot="20135076">
              <a:off x="6906298" y="1211314"/>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1. Setup</a:t>
              </a:r>
            </a:p>
          </p:txBody>
        </p:sp>
      </p:grpSp>
      <p:sp>
        <p:nvSpPr>
          <p:cNvPr id="102" name="TextBox 101">
            <a:extLst>
              <a:ext uri="{FF2B5EF4-FFF2-40B4-BE49-F238E27FC236}">
                <a16:creationId xmlns:a16="http://schemas.microsoft.com/office/drawing/2014/main" id="{DA2AE1ED-CC1B-4047-BC59-8EFAB8B68209}"/>
              </a:ext>
            </a:extLst>
          </p:cNvPr>
          <p:cNvSpPr txBox="1"/>
          <p:nvPr/>
        </p:nvSpPr>
        <p:spPr>
          <a:xfrm>
            <a:off x="6083114" y="2671255"/>
            <a:ext cx="109932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BF-Runtime</a:t>
            </a:r>
          </a:p>
        </p:txBody>
      </p:sp>
      <p:sp>
        <p:nvSpPr>
          <p:cNvPr id="103" name="TextBox 102">
            <a:extLst>
              <a:ext uri="{FF2B5EF4-FFF2-40B4-BE49-F238E27FC236}">
                <a16:creationId xmlns:a16="http://schemas.microsoft.com/office/drawing/2014/main" id="{37C17447-B69A-4A75-8BBF-8C6D51441076}"/>
              </a:ext>
            </a:extLst>
          </p:cNvPr>
          <p:cNvSpPr txBox="1"/>
          <p:nvPr/>
        </p:nvSpPr>
        <p:spPr>
          <a:xfrm>
            <a:off x="4318176" y="1483714"/>
            <a:ext cx="91717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effectLst/>
                <a:uFillTx/>
                <a:ea typeface="+mn-ea"/>
                <a:cs typeface="+mn-cs"/>
                <a:sym typeface="Helvetica Neue"/>
              </a:rPr>
              <a:t>gRPC</a:t>
            </a:r>
            <a:endParaRPr kumimoji="0" lang="en-US" sz="2400" b="0" i="0" u="none" strike="noStrike" cap="none" spc="0" normalizeH="0" baseline="0" dirty="0">
              <a:ln>
                <a:noFill/>
              </a:ln>
              <a:effectLst/>
              <a:uFillTx/>
              <a:ea typeface="+mn-ea"/>
              <a:cs typeface="+mn-cs"/>
              <a:sym typeface="Helvetica Neue"/>
            </a:endParaRPr>
          </a:p>
        </p:txBody>
      </p:sp>
      <p:sp>
        <p:nvSpPr>
          <p:cNvPr id="3" name="Date Placeholder 2">
            <a:extLst>
              <a:ext uri="{FF2B5EF4-FFF2-40B4-BE49-F238E27FC236}">
                <a16:creationId xmlns:a16="http://schemas.microsoft.com/office/drawing/2014/main" id="{B5CE4313-A849-8942-B6D8-78863DB80CE5}"/>
              </a:ext>
            </a:extLst>
          </p:cNvPr>
          <p:cNvSpPr>
            <a:spLocks noGrp="1"/>
          </p:cNvSpPr>
          <p:nvPr>
            <p:ph type="dt" sz="half" idx="10"/>
          </p:nvPr>
        </p:nvSpPr>
        <p:spPr/>
        <p:txBody>
          <a:bodyPr/>
          <a:lstStyle/>
          <a:p>
            <a:r>
              <a:rPr lang="en-US"/>
              <a:t>8/27/21</a:t>
            </a:r>
          </a:p>
        </p:txBody>
      </p:sp>
      <p:sp>
        <p:nvSpPr>
          <p:cNvPr id="104" name="Footer Placeholder 103">
            <a:extLst>
              <a:ext uri="{FF2B5EF4-FFF2-40B4-BE49-F238E27FC236}">
                <a16:creationId xmlns:a16="http://schemas.microsoft.com/office/drawing/2014/main" id="{C51F9D1E-2B98-F847-89D9-51D7C30959C4}"/>
              </a:ext>
            </a:extLst>
          </p:cNvPr>
          <p:cNvSpPr>
            <a:spLocks noGrp="1"/>
          </p:cNvSpPr>
          <p:nvPr>
            <p:ph type="ftr" sz="quarter" idx="11"/>
          </p:nvPr>
        </p:nvSpPr>
        <p:spPr/>
        <p:txBody>
          <a:bodyPr/>
          <a:lstStyle/>
          <a:p>
            <a:r>
              <a:rPr lang="en-US"/>
              <a:t>Net-Accel DDL Tutorial</a:t>
            </a:r>
          </a:p>
        </p:txBody>
      </p:sp>
      <p:sp>
        <p:nvSpPr>
          <p:cNvPr id="105" name="Slide Number Placeholder 104">
            <a:extLst>
              <a:ext uri="{FF2B5EF4-FFF2-40B4-BE49-F238E27FC236}">
                <a16:creationId xmlns:a16="http://schemas.microsoft.com/office/drawing/2014/main" id="{A07D543C-07A3-8D4C-939B-499E7E03BE78}"/>
              </a:ext>
            </a:extLst>
          </p:cNvPr>
          <p:cNvSpPr>
            <a:spLocks noGrp="1"/>
          </p:cNvSpPr>
          <p:nvPr>
            <p:ph type="sldNum" sz="quarter" idx="12"/>
          </p:nvPr>
        </p:nvSpPr>
        <p:spPr/>
        <p:txBody>
          <a:bodyPr/>
          <a:lstStyle/>
          <a:p>
            <a:fld id="{5D008438-4C73-F648-9FA9-AAA875096050}" type="slidenum">
              <a:rPr lang="en-US" smtClean="0"/>
              <a:t>43</a:t>
            </a:fld>
            <a:endParaRPr lang="en-US"/>
          </a:p>
        </p:txBody>
      </p:sp>
    </p:spTree>
    <p:extLst>
      <p:ext uri="{BB962C8B-B14F-4D97-AF65-F5344CB8AC3E}">
        <p14:creationId xmlns:p14="http://schemas.microsoft.com/office/powerpoint/2010/main" val="223027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36" grpId="0"/>
      <p:bldP spid="58" grpId="0" animBg="1"/>
      <p:bldP spid="59" grpId="0"/>
      <p:bldP spid="61" grpId="0"/>
      <p:bldP spid="63" grpId="0"/>
      <p:bldP spid="65" grpId="0"/>
      <p:bldP spid="67" grpId="0"/>
      <p:bldP spid="69" grpId="0"/>
      <p:bldP spid="71" grpId="0" animBg="1"/>
      <p:bldP spid="72" grpId="0" animBg="1"/>
      <p:bldP spid="73" grpId="0" animBg="1"/>
      <p:bldP spid="74" grpId="0" animBg="1"/>
      <p:bldP spid="75" grpId="0" animBg="1"/>
      <p:bldP spid="76" grpId="0" animBg="1"/>
      <p:bldP spid="87" grpId="0"/>
      <p:bldP spid="88" grpId="0"/>
      <p:bldP spid="91" grpId="0"/>
      <p:bldP spid="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882259"/>
          </a:xfrm>
        </p:spPr>
        <p:txBody>
          <a:bodyPr>
            <a:noAutofit/>
          </a:bodyPr>
          <a:lstStyle/>
          <a:p>
            <a:pPr marL="0" indent="0">
              <a:buNone/>
            </a:pPr>
            <a:r>
              <a:rPr lang="en-US" dirty="0"/>
              <a:t>Setup</a:t>
            </a:r>
          </a:p>
          <a:p>
            <a:pPr marL="0" indent="0">
              <a:lnSpc>
                <a:spcPct val="150000"/>
              </a:lnSpc>
              <a:buNone/>
            </a:pPr>
            <a:r>
              <a:rPr lang="en-US" dirty="0"/>
              <a:t>1.</a:t>
            </a:r>
            <a:br>
              <a:rPr lang="en-US" dirty="0"/>
            </a:br>
            <a:r>
              <a:rPr lang="en-US" dirty="0"/>
              <a:t>2.</a:t>
            </a:r>
            <a:br>
              <a:rPr lang="en-US" dirty="0"/>
            </a:br>
            <a:r>
              <a:rPr lang="en-US" dirty="0"/>
              <a:t>3.</a:t>
            </a:r>
            <a:br>
              <a:rPr lang="en-US" dirty="0"/>
            </a:br>
            <a:endParaRPr lang="en-US" b="0" dirty="0">
              <a:solidFill>
                <a:srgbClr val="EEEEEE"/>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DC4C7F8-8247-49F5-A8D0-B8CBC2D9106B}"/>
              </a:ext>
            </a:extLst>
          </p:cNvPr>
          <p:cNvSpPr txBox="1"/>
          <p:nvPr/>
        </p:nvSpPr>
        <p:spPr>
          <a:xfrm>
            <a:off x="1280160" y="2319213"/>
            <a:ext cx="3855720"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#include</a:t>
            </a:r>
            <a:r>
              <a:rPr lang="en-US" b="0" dirty="0">
                <a:solidFill>
                  <a:srgbClr val="569CD6"/>
                </a:solidFill>
                <a:effectLst/>
                <a:latin typeface="Consolas" panose="020B0609020204030204" pitchFamily="49" charset="0"/>
              </a:rPr>
              <a:t> </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switchml</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context.h</a:t>
            </a:r>
            <a:r>
              <a:rPr lang="en-US" b="0" dirty="0">
                <a:solidFill>
                  <a:srgbClr val="CE9178"/>
                </a:solidFill>
                <a:effectLst/>
                <a:latin typeface="Consolas" panose="020B0609020204030204" pitchFamily="49" charset="0"/>
              </a:rPr>
              <a:t>&gt;</a:t>
            </a:r>
            <a:endParaRPr lang="en-US" b="0" dirty="0">
              <a:solidFill>
                <a:srgbClr val="EEEEEE"/>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090D96E-A210-4745-96DA-3ABACBE11A99}"/>
              </a:ext>
            </a:extLst>
          </p:cNvPr>
          <p:cNvSpPr txBox="1"/>
          <p:nvPr/>
        </p:nvSpPr>
        <p:spPr>
          <a:xfrm>
            <a:off x="1280160" y="2920019"/>
            <a:ext cx="7482840" cy="369332"/>
          </a:xfrm>
          <a:prstGeom prst="rect">
            <a:avLst/>
          </a:prstGeom>
          <a:solidFill>
            <a:srgbClr val="333333"/>
          </a:solidFill>
        </p:spPr>
        <p:txBody>
          <a:bodyPr wrap="square" rtlCol="0">
            <a:spAutoFit/>
          </a:bodyPr>
          <a:lstStyle/>
          <a:p>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D4D4D4"/>
                </a:solidFill>
                <a:effectLst/>
                <a:latin typeface="Consolas" panose="020B0609020204030204" pitchFamily="49" charset="0"/>
              </a:rPr>
              <a:t>&amp;</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GetInstance</a:t>
            </a:r>
            <a:r>
              <a:rPr lang="en-US" b="0" dirty="0">
                <a:solidFill>
                  <a:srgbClr val="EEEEEE"/>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AEEC2D8-1042-4E70-8E23-A11197578C66}"/>
              </a:ext>
            </a:extLst>
          </p:cNvPr>
          <p:cNvSpPr txBox="1"/>
          <p:nvPr/>
        </p:nvSpPr>
        <p:spPr>
          <a:xfrm>
            <a:off x="1280160" y="3567634"/>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Start</a:t>
            </a:r>
            <a:r>
              <a:rPr lang="en-US" b="0" dirty="0">
                <a:solidFill>
                  <a:srgbClr val="EEEEEE"/>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67CEDB9-5275-45D0-AFCF-6E1B9968EAD7}"/>
              </a:ext>
            </a:extLst>
          </p:cNvPr>
          <p:cNvSpPr txBox="1"/>
          <p:nvPr/>
        </p:nvSpPr>
        <p:spPr>
          <a:xfrm>
            <a:off x="1280160" y="5386660"/>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Stop</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77B98ADC-0D32-45A5-87D7-BEECC68AC767}"/>
              </a:ext>
            </a:extLst>
          </p:cNvPr>
          <p:cNvSpPr txBox="1">
            <a:spLocks/>
          </p:cNvSpPr>
          <p:nvPr/>
        </p:nvSpPr>
        <p:spPr>
          <a:xfrm>
            <a:off x="838200" y="4798117"/>
            <a:ext cx="10515600" cy="5538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Cleanup</a:t>
            </a:r>
            <a:endParaRPr lang="en-US" dirty="0">
              <a:solidFill>
                <a:srgbClr val="EEEEEE"/>
              </a:solidFill>
              <a:latin typeface="+mn-lt"/>
            </a:endParaRPr>
          </a:p>
        </p:txBody>
      </p:sp>
      <p:sp>
        <p:nvSpPr>
          <p:cNvPr id="4" name="Date Placeholder 3">
            <a:extLst>
              <a:ext uri="{FF2B5EF4-FFF2-40B4-BE49-F238E27FC236}">
                <a16:creationId xmlns:a16="http://schemas.microsoft.com/office/drawing/2014/main" id="{A9A11799-5306-E040-A29F-53C7D0965B99}"/>
              </a:ext>
            </a:extLst>
          </p:cNvPr>
          <p:cNvSpPr>
            <a:spLocks noGrp="1"/>
          </p:cNvSpPr>
          <p:nvPr>
            <p:ph type="dt" sz="half" idx="10"/>
          </p:nvPr>
        </p:nvSpPr>
        <p:spPr/>
        <p:txBody>
          <a:bodyPr/>
          <a:lstStyle/>
          <a:p>
            <a:r>
              <a:rPr lang="en-US"/>
              <a:t>8/27/21</a:t>
            </a:r>
          </a:p>
        </p:txBody>
      </p:sp>
      <p:sp>
        <p:nvSpPr>
          <p:cNvPr id="10" name="Footer Placeholder 9">
            <a:extLst>
              <a:ext uri="{FF2B5EF4-FFF2-40B4-BE49-F238E27FC236}">
                <a16:creationId xmlns:a16="http://schemas.microsoft.com/office/drawing/2014/main" id="{3B76C5A9-FDD0-F14F-B96B-800B4FE5E943}"/>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93511257-0866-864A-81CA-2A7F7471D502}"/>
              </a:ext>
            </a:extLst>
          </p:cNvPr>
          <p:cNvSpPr>
            <a:spLocks noGrp="1"/>
          </p:cNvSpPr>
          <p:nvPr>
            <p:ph type="sldNum" sz="quarter" idx="12"/>
          </p:nvPr>
        </p:nvSpPr>
        <p:spPr/>
        <p:txBody>
          <a:bodyPr/>
          <a:lstStyle/>
          <a:p>
            <a:fld id="{5D008438-4C73-F648-9FA9-AAA875096050}" type="slidenum">
              <a:rPr lang="en-US" smtClean="0"/>
              <a:t>44</a:t>
            </a:fld>
            <a:endParaRPr lang="en-US"/>
          </a:p>
        </p:txBody>
      </p:sp>
    </p:spTree>
    <p:extLst>
      <p:ext uri="{BB962C8B-B14F-4D97-AF65-F5344CB8AC3E}">
        <p14:creationId xmlns:p14="http://schemas.microsoft.com/office/powerpoint/2010/main" val="177106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477328"/>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t>
            </a:r>
            <a:r>
              <a:rPr lang="en-US" b="0" dirty="0">
                <a:solidFill>
                  <a:srgbClr val="EEEEEE"/>
                </a:solidFill>
                <a:effectLst/>
                <a:latin typeface="Consolas" panose="020B0609020204030204" pitchFamily="49" charset="0"/>
              </a:rPr>
              <a:t>(</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endParaRPr lang="en-US" dirty="0">
              <a:solidFill>
                <a:srgbClr val="EEEEEE"/>
              </a:solidFill>
              <a:latin typeface="Consolas" panose="020B0609020204030204" pitchFamily="49" charset="0"/>
            </a:endParaRPr>
          </a:p>
          <a:p>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14" name="Content Placeholder 2">
            <a:extLst>
              <a:ext uri="{FF2B5EF4-FFF2-40B4-BE49-F238E27FC236}">
                <a16:creationId xmlns:a16="http://schemas.microsoft.com/office/drawing/2014/main" id="{932974A3-DA82-446A-B366-4AD671AEE98F}"/>
              </a:ext>
            </a:extLst>
          </p:cNvPr>
          <p:cNvSpPr txBox="1">
            <a:spLocks/>
          </p:cNvSpPr>
          <p:nvPr/>
        </p:nvSpPr>
        <p:spPr>
          <a:xfrm>
            <a:off x="838200" y="4145639"/>
            <a:ext cx="10515600" cy="23072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Data type and operation </a:t>
            </a:r>
            <a:r>
              <a:rPr lang="en-US" dirty="0" err="1">
                <a:latin typeface="+mn-lt"/>
              </a:rPr>
              <a:t>enums</a:t>
            </a:r>
            <a:endParaRPr lang="en-US" dirty="0">
              <a:latin typeface="+mn-lt"/>
            </a:endParaRPr>
          </a:p>
          <a:p>
            <a:pPr marL="0" indent="0">
              <a:lnSpc>
                <a:spcPct val="150000"/>
              </a:lnSpc>
              <a:buFont typeface="Arial" panose="020B0604020202020204" pitchFamily="34" charset="0"/>
              <a:buNone/>
            </a:pPr>
            <a:br>
              <a:rPr lang="en-US" dirty="0">
                <a:latin typeface="+mn-lt"/>
              </a:rPr>
            </a:br>
            <a:br>
              <a:rPr lang="en-US" dirty="0">
                <a:latin typeface="+mn-lt"/>
              </a:rPr>
            </a:br>
            <a:endParaRPr lang="en-US" dirty="0">
              <a:latin typeface="+mn-lt"/>
            </a:endParaRPr>
          </a:p>
        </p:txBody>
      </p:sp>
      <p:sp>
        <p:nvSpPr>
          <p:cNvPr id="15" name="TextBox 14">
            <a:extLst>
              <a:ext uri="{FF2B5EF4-FFF2-40B4-BE49-F238E27FC236}">
                <a16:creationId xmlns:a16="http://schemas.microsoft.com/office/drawing/2014/main" id="{03594DA9-23DB-4BD3-A9C6-8A8119312D2A}"/>
              </a:ext>
            </a:extLst>
          </p:cNvPr>
          <p:cNvSpPr txBox="1"/>
          <p:nvPr/>
        </p:nvSpPr>
        <p:spPr>
          <a:xfrm>
            <a:off x="838200" y="4698585"/>
            <a:ext cx="2243400" cy="1200329"/>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DataType</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INT32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D018D384-9F05-44F1-B059-B3414B094E9C}"/>
              </a:ext>
            </a:extLst>
          </p:cNvPr>
          <p:cNvSpPr txBox="1"/>
          <p:nvPr/>
        </p:nvSpPr>
        <p:spPr>
          <a:xfrm>
            <a:off x="3626469" y="4833916"/>
            <a:ext cx="3681642" cy="923330"/>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00D9E6AC-14F7-FD4F-8AA2-0E1CD202F1A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3234AD4-2A62-B44F-A14A-CAEBA3972F75}"/>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D6D7580-7155-4343-A997-BE690E784D4F}"/>
              </a:ext>
            </a:extLst>
          </p:cNvPr>
          <p:cNvSpPr>
            <a:spLocks noGrp="1"/>
          </p:cNvSpPr>
          <p:nvPr>
            <p:ph type="sldNum" sz="quarter" idx="12"/>
          </p:nvPr>
        </p:nvSpPr>
        <p:spPr/>
        <p:txBody>
          <a:bodyPr/>
          <a:lstStyle/>
          <a:p>
            <a:fld id="{5D008438-4C73-F648-9FA9-AAA875096050}" type="slidenum">
              <a:rPr lang="en-US" smtClean="0"/>
              <a:t>45</a:t>
            </a:fld>
            <a:endParaRPr lang="en-US"/>
          </a:p>
        </p:txBody>
      </p:sp>
    </p:spTree>
    <p:extLst>
      <p:ext uri="{BB962C8B-B14F-4D97-AF65-F5344CB8AC3E}">
        <p14:creationId xmlns:p14="http://schemas.microsoft.com/office/powerpoint/2010/main" val="3085592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Asynchronous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754326"/>
          </a:xfrm>
          <a:prstGeom prst="rect">
            <a:avLst/>
          </a:prstGeom>
          <a:solidFill>
            <a:srgbClr val="333333"/>
          </a:solidFill>
        </p:spPr>
        <p:txBody>
          <a:bodyPr wrap="square" rtlCol="0">
            <a:spAutoFit/>
          </a:bodyPr>
          <a:lstStyle/>
          <a:p>
            <a:r>
              <a:rPr lang="en-US" b="0" dirty="0">
                <a:solidFill>
                  <a:srgbClr val="4EC9B0"/>
                </a:solidFill>
                <a:effectLst/>
                <a:latin typeface="Consolas" panose="020B0609020204030204" pitchFamily="49" charset="0"/>
              </a:rPr>
              <a:t>std</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shared_ptr</a:t>
            </a:r>
            <a:r>
              <a:rPr lang="en-US" b="0" dirty="0">
                <a:solidFill>
                  <a:srgbClr val="D4D4D4"/>
                </a:solidFill>
                <a:effectLst/>
                <a:latin typeface="Consolas" panose="020B0609020204030204" pitchFamily="49" charset="0"/>
              </a:rPr>
              <a:t>&lt;</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Job</a:t>
            </a:r>
            <a:r>
              <a:rPr lang="en-US" b="0" dirty="0">
                <a:solidFill>
                  <a:srgbClr val="D4D4D4"/>
                </a:solidFill>
                <a:effectLst/>
                <a:latin typeface="Consolas" panose="020B0609020204030204" pitchFamily="49" charset="0"/>
              </a:rPr>
              <a:t>&gt;</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AllReduceAsync</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BC5B80CB-D738-416D-ADDB-0AB76D4B452C}"/>
              </a:ext>
            </a:extLst>
          </p:cNvPr>
          <p:cNvSpPr txBox="1">
            <a:spLocks/>
          </p:cNvSpPr>
          <p:nvPr/>
        </p:nvSpPr>
        <p:spPr>
          <a:xfrm>
            <a:off x="838200" y="3758993"/>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Test job status</a:t>
            </a:r>
          </a:p>
          <a:p>
            <a:pPr marL="0" indent="0">
              <a:lnSpc>
                <a:spcPct val="150000"/>
              </a:lnSpc>
              <a:buFont typeface="Arial" panose="020B0604020202020204" pitchFamily="34" charset="0"/>
              <a:buNone/>
            </a:pPr>
            <a:endParaRPr lang="en-US" dirty="0">
              <a:latin typeface="+mn-lt"/>
            </a:endParaRPr>
          </a:p>
        </p:txBody>
      </p:sp>
      <p:sp>
        <p:nvSpPr>
          <p:cNvPr id="10" name="TextBox 9">
            <a:extLst>
              <a:ext uri="{FF2B5EF4-FFF2-40B4-BE49-F238E27FC236}">
                <a16:creationId xmlns:a16="http://schemas.microsoft.com/office/drawing/2014/main" id="{BD244F8E-9194-4D37-B667-A29E13B5B11C}"/>
              </a:ext>
            </a:extLst>
          </p:cNvPr>
          <p:cNvSpPr txBox="1"/>
          <p:nvPr/>
        </p:nvSpPr>
        <p:spPr>
          <a:xfrm>
            <a:off x="838200" y="4418199"/>
            <a:ext cx="7725137"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if</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GetJobStatus</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JobStatus</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FINISHED</a:t>
            </a:r>
            <a:r>
              <a:rPr lang="en-US" b="0" dirty="0">
                <a:solidFill>
                  <a:srgbClr val="EEEEEE"/>
                </a:solidFill>
                <a:effectLst/>
                <a:latin typeface="Consolas" panose="020B0609020204030204" pitchFamily="49" charset="0"/>
              </a:rPr>
              <a:t>)</a:t>
            </a:r>
          </a:p>
        </p:txBody>
      </p:sp>
      <p:sp>
        <p:nvSpPr>
          <p:cNvPr id="11" name="Content Placeholder 2">
            <a:extLst>
              <a:ext uri="{FF2B5EF4-FFF2-40B4-BE49-F238E27FC236}">
                <a16:creationId xmlns:a16="http://schemas.microsoft.com/office/drawing/2014/main" id="{F8DE6992-12AE-43C0-B0C2-597C40432BDD}"/>
              </a:ext>
            </a:extLst>
          </p:cNvPr>
          <p:cNvSpPr txBox="1">
            <a:spLocks/>
          </p:cNvSpPr>
          <p:nvPr/>
        </p:nvSpPr>
        <p:spPr>
          <a:xfrm>
            <a:off x="838200" y="5057287"/>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Wait for completion</a:t>
            </a:r>
          </a:p>
          <a:p>
            <a:pPr marL="0" indent="0">
              <a:lnSpc>
                <a:spcPct val="150000"/>
              </a:lnSpc>
              <a:buFont typeface="Arial" panose="020B0604020202020204" pitchFamily="34" charset="0"/>
              <a:buNone/>
            </a:pPr>
            <a:endParaRPr lang="en-US" dirty="0">
              <a:latin typeface="+mn-lt"/>
            </a:endParaRPr>
          </a:p>
        </p:txBody>
      </p:sp>
      <p:sp>
        <p:nvSpPr>
          <p:cNvPr id="12" name="TextBox 11">
            <a:extLst>
              <a:ext uri="{FF2B5EF4-FFF2-40B4-BE49-F238E27FC236}">
                <a16:creationId xmlns:a16="http://schemas.microsoft.com/office/drawing/2014/main" id="{1974E27D-DD22-44C9-B80D-01757FAE4A97}"/>
              </a:ext>
            </a:extLst>
          </p:cNvPr>
          <p:cNvSpPr txBox="1"/>
          <p:nvPr/>
        </p:nvSpPr>
        <p:spPr>
          <a:xfrm>
            <a:off x="4886546" y="5796887"/>
            <a:ext cx="2876108"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WaitForAllJobs</a:t>
            </a:r>
            <a:r>
              <a:rPr lang="en-US" b="0" dirty="0">
                <a:solidFill>
                  <a:srgbClr val="EEEEEE"/>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5344967-2494-4E1E-9F5D-9F89725C896F}"/>
              </a:ext>
            </a:extLst>
          </p:cNvPr>
          <p:cNvSpPr txBox="1"/>
          <p:nvPr/>
        </p:nvSpPr>
        <p:spPr>
          <a:xfrm>
            <a:off x="838200" y="5796887"/>
            <a:ext cx="3333308" cy="369332"/>
          </a:xfrm>
          <a:prstGeom prst="rect">
            <a:avLst/>
          </a:prstGeom>
          <a:solidFill>
            <a:srgbClr val="333333"/>
          </a:solidFill>
        </p:spPr>
        <p:txBody>
          <a:bodyPr wrap="square" rtlCol="0">
            <a:spAutoFit/>
          </a:bodyPr>
          <a:lstStyle/>
          <a:p>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WaitToComplete</a:t>
            </a:r>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5B229774-000A-B446-8372-206DD1F2BF14}"/>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16D4AF7-BC93-3048-9555-BDEA5B5F832A}"/>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C10BF1A-0532-014B-9708-60047D087E87}"/>
              </a:ext>
            </a:extLst>
          </p:cNvPr>
          <p:cNvSpPr>
            <a:spLocks noGrp="1"/>
          </p:cNvSpPr>
          <p:nvPr>
            <p:ph type="sldNum" sz="quarter" idx="12"/>
          </p:nvPr>
        </p:nvSpPr>
        <p:spPr/>
        <p:txBody>
          <a:bodyPr/>
          <a:lstStyle/>
          <a:p>
            <a:fld id="{5D008438-4C73-F648-9FA9-AAA875096050}" type="slidenum">
              <a:rPr lang="en-US" smtClean="0"/>
              <a:t>46</a:t>
            </a:fld>
            <a:endParaRPr lang="en-US"/>
          </a:p>
        </p:txBody>
      </p:sp>
    </p:spTree>
    <p:extLst>
      <p:ext uri="{BB962C8B-B14F-4D97-AF65-F5344CB8AC3E}">
        <p14:creationId xmlns:p14="http://schemas.microsoft.com/office/powerpoint/2010/main" val="425777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2CE3-9E94-2B4F-88CB-4F7393CC6CA1}"/>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5600" dirty="0">
                <a:solidFill>
                  <a:schemeClr val="bg1"/>
                </a:solidFill>
              </a:rPr>
              <a:t>Programmable data plane</a:t>
            </a:r>
          </a:p>
        </p:txBody>
      </p:sp>
      <p:pic>
        <p:nvPicPr>
          <p:cNvPr id="3" name="Picture 2">
            <a:extLst>
              <a:ext uri="{FF2B5EF4-FFF2-40B4-BE49-F238E27FC236}">
                <a16:creationId xmlns:a16="http://schemas.microsoft.com/office/drawing/2014/main" id="{E1AF446D-2B1B-BB4B-BC93-1C9BC4B654B8}"/>
              </a:ext>
            </a:extLst>
          </p:cNvPr>
          <p:cNvPicPr>
            <a:picLocks noChangeAspect="1"/>
          </p:cNvPicPr>
          <p:nvPr/>
        </p:nvPicPr>
        <p:blipFill rotWithShape="1">
          <a:blip r:embed="rId3"/>
          <a:srcRect t="27670" b="15512"/>
          <a:stretch/>
        </p:blipFill>
        <p:spPr>
          <a:xfrm>
            <a:off x="-3983" y="10"/>
            <a:ext cx="12192000" cy="4571990"/>
          </a:xfrm>
          <a:prstGeom prst="rect">
            <a:avLst/>
          </a:prstGeom>
        </p:spPr>
      </p:pic>
      <p:pic>
        <p:nvPicPr>
          <p:cNvPr id="9" name="Picture 8">
            <a:extLst>
              <a:ext uri="{FF2B5EF4-FFF2-40B4-BE49-F238E27FC236}">
                <a16:creationId xmlns:a16="http://schemas.microsoft.com/office/drawing/2014/main" id="{B129BF5E-9D8D-E241-8E52-DB6F80B6ACF4}"/>
              </a:ext>
            </a:extLst>
          </p:cNvPr>
          <p:cNvPicPr>
            <a:picLocks noChangeAspect="1"/>
          </p:cNvPicPr>
          <p:nvPr/>
        </p:nvPicPr>
        <p:blipFill>
          <a:blip r:embed="rId4">
            <a:alphaModFix amt="75000"/>
          </a:blip>
          <a:stretch>
            <a:fillRect/>
          </a:stretch>
        </p:blipFill>
        <p:spPr>
          <a:xfrm>
            <a:off x="8580947" y="4010365"/>
            <a:ext cx="2974102" cy="2974102"/>
          </a:xfrm>
          <a:prstGeom prst="rect">
            <a:avLst/>
          </a:prstGeom>
        </p:spPr>
      </p:pic>
      <p:sp>
        <p:nvSpPr>
          <p:cNvPr id="11" name="TextBox 10">
            <a:extLst>
              <a:ext uri="{FF2B5EF4-FFF2-40B4-BE49-F238E27FC236}">
                <a16:creationId xmlns:a16="http://schemas.microsoft.com/office/drawing/2014/main" id="{E2413F12-7B59-D542-957B-168EB2EA98FF}"/>
              </a:ext>
            </a:extLst>
          </p:cNvPr>
          <p:cNvSpPr txBox="1"/>
          <p:nvPr/>
        </p:nvSpPr>
        <p:spPr>
          <a:xfrm>
            <a:off x="8506358" y="6178506"/>
            <a:ext cx="14421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white"/>
                </a:solidFill>
                <a:effectLst/>
                <a:uLnTx/>
                <a:uFillTx/>
              </a:rPr>
              <a:t>6.5 </a:t>
            </a:r>
            <a:r>
              <a:rPr kumimoji="0" lang="en-US" sz="2400" u="none" strike="noStrike" kern="1200" cap="none" spc="0" normalizeH="0" baseline="0" noProof="0" dirty="0" err="1">
                <a:ln>
                  <a:noFill/>
                </a:ln>
                <a:solidFill>
                  <a:prstClr val="white"/>
                </a:solidFill>
                <a:effectLst/>
                <a:uLnTx/>
                <a:uFillTx/>
              </a:rPr>
              <a:t>Tbps</a:t>
            </a:r>
            <a:endParaRPr kumimoji="0" lang="en-US" sz="2400" u="none" strike="noStrike" kern="1200" cap="none" spc="0" normalizeH="0" baseline="0" noProof="0" dirty="0">
              <a:ln>
                <a:noFill/>
              </a:ln>
              <a:solidFill>
                <a:prstClr val="white"/>
              </a:solidFill>
              <a:effectLst/>
              <a:uLnTx/>
              <a:uFillTx/>
            </a:endParaRPr>
          </a:p>
        </p:txBody>
      </p:sp>
      <p:sp>
        <p:nvSpPr>
          <p:cNvPr id="13" name="TextBox 12">
            <a:extLst>
              <a:ext uri="{FF2B5EF4-FFF2-40B4-BE49-F238E27FC236}">
                <a16:creationId xmlns:a16="http://schemas.microsoft.com/office/drawing/2014/main" id="{39324460-598C-D943-A3A6-A96E0D89CC40}"/>
              </a:ext>
            </a:extLst>
          </p:cNvPr>
          <p:cNvSpPr txBox="1"/>
          <p:nvPr/>
        </p:nvSpPr>
        <p:spPr>
          <a:xfrm>
            <a:off x="10439986" y="5316731"/>
            <a:ext cx="1752014" cy="120032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a:ln>
                  <a:noFill/>
                </a:ln>
                <a:solidFill>
                  <a:prstClr val="white"/>
                </a:solidFill>
                <a:effectLst/>
                <a:uLnTx/>
                <a:uFillTx/>
              </a:rPr>
              <a:t>100 Gbps line rate processing</a:t>
            </a:r>
          </a:p>
        </p:txBody>
      </p:sp>
      <p:cxnSp>
        <p:nvCxnSpPr>
          <p:cNvPr id="8" name="Straight Connector 7">
            <a:extLst>
              <a:ext uri="{FF2B5EF4-FFF2-40B4-BE49-F238E27FC236}">
                <a16:creationId xmlns:a16="http://schemas.microsoft.com/office/drawing/2014/main" id="{68C355FD-5EEA-6D41-8B06-D4F8ADA6EC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A15E29F9-70C5-D145-A44A-2F235F8FF245}"/>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248F89B-E19C-634B-82B7-8378DBFE945B}"/>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FC999E8-88C6-4B46-8BBD-4C40FC13973A}"/>
              </a:ext>
            </a:extLst>
          </p:cNvPr>
          <p:cNvSpPr>
            <a:spLocks noGrp="1"/>
          </p:cNvSpPr>
          <p:nvPr>
            <p:ph type="sldNum" sz="quarter" idx="12"/>
          </p:nvPr>
        </p:nvSpPr>
        <p:spPr/>
        <p:txBody>
          <a:bodyPr/>
          <a:lstStyle/>
          <a:p>
            <a:fld id="{5D008438-4C73-F648-9FA9-AAA875096050}" type="slidenum">
              <a:rPr lang="en-US" smtClean="0"/>
              <a:t>20</a:t>
            </a:fld>
            <a:endParaRPr lang="en-US"/>
          </a:p>
        </p:txBody>
      </p:sp>
    </p:spTree>
    <p:extLst>
      <p:ext uri="{BB962C8B-B14F-4D97-AF65-F5344CB8AC3E}">
        <p14:creationId xmlns:p14="http://schemas.microsoft.com/office/powerpoint/2010/main" val="2811307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it-IT" dirty="0"/>
          </a:p>
        </p:txBody>
      </p:sp>
      <p:sp>
        <p:nvSpPr>
          <p:cNvPr id="3" name="Content Placeholder 2"/>
          <p:cNvSpPr>
            <a:spLocks noGrp="1"/>
          </p:cNvSpPr>
          <p:nvPr>
            <p:ph sz="half" idx="1"/>
          </p:nvPr>
        </p:nvSpPr>
        <p:spPr>
          <a:xfrm>
            <a:off x="838199" y="1562418"/>
            <a:ext cx="6335643" cy="4617511"/>
          </a:xfrm>
        </p:spPr>
        <p:txBody>
          <a:bodyPr>
            <a:normAutofit/>
          </a:bodyPr>
          <a:lstStyle/>
          <a:p>
            <a:pPr marL="0" indent="0">
              <a:buNone/>
            </a:pPr>
            <a:r>
              <a:rPr lang="en-US" dirty="0"/>
              <a:t>Testbed:</a:t>
            </a:r>
          </a:p>
          <a:p>
            <a:pPr lvl="1"/>
            <a:r>
              <a:rPr lang="en-US" dirty="0"/>
              <a:t>16 servers (8 w/ P100 GPUs)</a:t>
            </a:r>
          </a:p>
          <a:p>
            <a:pPr marL="914400" lvl="2" indent="0">
              <a:buNone/>
            </a:pPr>
            <a:r>
              <a:rPr lang="en-US" dirty="0"/>
              <a:t>100 Gbps Mellanox Connect-X 5</a:t>
            </a:r>
          </a:p>
          <a:p>
            <a:pPr lvl="1"/>
            <a:r>
              <a:rPr lang="en-US" dirty="0"/>
              <a:t>64 x 100 Gbps Wedge switch (Tofino)</a:t>
            </a:r>
          </a:p>
          <a:p>
            <a:r>
              <a:rPr lang="en-US" dirty="0"/>
              <a:t>Models:</a:t>
            </a:r>
          </a:p>
          <a:p>
            <a:pPr lvl="1"/>
            <a:r>
              <a:rPr lang="en-US" dirty="0"/>
              <a:t>8 DNN benchmarks</a:t>
            </a:r>
          </a:p>
          <a:p>
            <a:pPr marL="457200" lvl="1" indent="0">
              <a:buNone/>
            </a:pPr>
            <a:endParaRPr lang="en-US" dirty="0"/>
          </a:p>
        </p:txBody>
      </p:sp>
      <p:pic>
        <p:nvPicPr>
          <p:cNvPr id="6" name="Content Placeholder 4">
            <a:extLst>
              <a:ext uri="{FF2B5EF4-FFF2-40B4-BE49-F238E27FC236}">
                <a16:creationId xmlns:a16="http://schemas.microsoft.com/office/drawing/2014/main" id="{181863D8-50C3-4C1E-9066-2056F99840FE}"/>
              </a:ext>
            </a:extLst>
          </p:cNvPr>
          <p:cNvPicPr>
            <a:picLocks noGrp="1" noChangeAspect="1"/>
          </p:cNvPicPr>
          <p:nvPr>
            <p:ph sz="half" idx="2"/>
          </p:nvPr>
        </p:nvPicPr>
        <p:blipFill rotWithShape="1">
          <a:blip r:embed="rId2"/>
          <a:srcRect r="-1" b="9754"/>
          <a:stretch/>
        </p:blipFill>
        <p:spPr>
          <a:xfrm>
            <a:off x="7451145" y="0"/>
            <a:ext cx="4638247" cy="6858000"/>
          </a:xfrm>
          <a:prstGeom prst="rect">
            <a:avLst/>
          </a:prstGeom>
          <a:effectLst/>
        </p:spPr>
      </p:pic>
      <p:pic>
        <p:nvPicPr>
          <p:cNvPr id="4" name="Picture 3">
            <a:extLst>
              <a:ext uri="{FF2B5EF4-FFF2-40B4-BE49-F238E27FC236}">
                <a16:creationId xmlns:a16="http://schemas.microsoft.com/office/drawing/2014/main" id="{7768D94D-A55D-4350-9222-AD6AF69936C8}"/>
              </a:ext>
            </a:extLst>
          </p:cNvPr>
          <p:cNvPicPr>
            <a:picLocks noChangeAspect="1"/>
          </p:cNvPicPr>
          <p:nvPr/>
        </p:nvPicPr>
        <p:blipFill>
          <a:blip r:embed="rId3"/>
          <a:stretch>
            <a:fillRect/>
          </a:stretch>
        </p:blipFill>
        <p:spPr>
          <a:xfrm>
            <a:off x="102608" y="4055610"/>
            <a:ext cx="7234837" cy="2592527"/>
          </a:xfrm>
          <a:prstGeom prst="rect">
            <a:avLst/>
          </a:prstGeom>
        </p:spPr>
      </p:pic>
      <p:sp>
        <p:nvSpPr>
          <p:cNvPr id="5" name="Date Placeholder 4">
            <a:extLst>
              <a:ext uri="{FF2B5EF4-FFF2-40B4-BE49-F238E27FC236}">
                <a16:creationId xmlns:a16="http://schemas.microsoft.com/office/drawing/2014/main" id="{CF0C6156-72A4-7C45-AA5D-12B172FAE02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12EB657C-D82B-2A44-8C99-1E75467A8270}"/>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A9A367A0-8FD5-2D48-B0B5-6A81BD48A6C4}"/>
              </a:ext>
            </a:extLst>
          </p:cNvPr>
          <p:cNvSpPr>
            <a:spLocks noGrp="1"/>
          </p:cNvSpPr>
          <p:nvPr>
            <p:ph type="sldNum" sz="quarter" idx="12"/>
          </p:nvPr>
        </p:nvSpPr>
        <p:spPr/>
        <p:txBody>
          <a:bodyPr/>
          <a:lstStyle/>
          <a:p>
            <a:fld id="{5D008438-4C73-F648-9FA9-AAA875096050}" type="slidenum">
              <a:rPr lang="en-US" smtClean="0"/>
              <a:t>47</a:t>
            </a:fld>
            <a:endParaRPr lang="en-US"/>
          </a:p>
        </p:txBody>
      </p:sp>
    </p:spTree>
    <p:extLst>
      <p:ext uri="{BB962C8B-B14F-4D97-AF65-F5344CB8AC3E}">
        <p14:creationId xmlns:p14="http://schemas.microsoft.com/office/powerpoint/2010/main" val="3106544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6CCE30-17D5-4D53-ABC9-C0A1D96E12E3}"/>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228B2B61-EDF9-48C3-B1A1-DE5930278F1C}"/>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8F022C98-E0C5-7B4E-ADF2-CA04796F10A8}"/>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C27461A-A304-9345-B97B-BBD9D30B958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4B3FC4D-9E76-3540-8485-E8816D404883}"/>
              </a:ext>
            </a:extLst>
          </p:cNvPr>
          <p:cNvSpPr>
            <a:spLocks noGrp="1"/>
          </p:cNvSpPr>
          <p:nvPr>
            <p:ph type="sldNum" sz="quarter" idx="12"/>
          </p:nvPr>
        </p:nvSpPr>
        <p:spPr/>
        <p:txBody>
          <a:bodyPr/>
          <a:lstStyle/>
          <a:p>
            <a:fld id="{5D008438-4C73-F648-9FA9-AAA875096050}" type="slidenum">
              <a:rPr lang="en-US" smtClean="0"/>
              <a:t>48</a:t>
            </a:fld>
            <a:endParaRPr lang="en-US"/>
          </a:p>
        </p:txBody>
      </p:sp>
    </p:spTree>
    <p:extLst>
      <p:ext uri="{BB962C8B-B14F-4D97-AF65-F5344CB8AC3E}">
        <p14:creationId xmlns:p14="http://schemas.microsoft.com/office/powerpoint/2010/main" val="247446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lstStyle/>
          <a:p>
            <a:r>
              <a:rPr lang="en-US" dirty="0"/>
              <a:t>How much faster is </a:t>
            </a:r>
            <a:r>
              <a:rPr lang="en-US" dirty="0" err="1"/>
              <a:t>SwitchML</a:t>
            </a:r>
            <a:r>
              <a:rPr lang="en-US" dirty="0"/>
              <a:t>?</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342116" y="1709319"/>
            <a:ext cx="11362203" cy="1157568"/>
          </a:xfrm>
          <a:prstGeom prst="rect">
            <a:avLst/>
          </a:prstGeom>
          <a:ln w="19050">
            <a:solidFill>
              <a:schemeClr val="accent1">
                <a:lumMod val="75000"/>
              </a:schemeClr>
            </a:solidFill>
          </a:ln>
        </p:spPr>
        <p:txBody>
          <a:bodyPr vert="horz" lIns="91440" tIns="18288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latin typeface="+mn-lt"/>
              </a:rPr>
              <a:t>SwitchML</a:t>
            </a:r>
            <a:r>
              <a:rPr lang="en-US" dirty="0">
                <a:latin typeface="+mn-lt"/>
              </a:rPr>
              <a:t> provides a speedup in training throughput up to 2.27x  on 100Gbps networks.</a:t>
            </a:r>
          </a:p>
          <a:p>
            <a:pPr marL="0" indent="0">
              <a:buNone/>
            </a:pPr>
            <a:r>
              <a:rPr lang="en-US" dirty="0">
                <a:latin typeface="+mn-lt"/>
              </a:rPr>
              <a:t>Speedup is higher with faster GPUs that reduce the computation/communication ratio.</a:t>
            </a:r>
          </a:p>
        </p:txBody>
      </p:sp>
      <p:pic>
        <p:nvPicPr>
          <p:cNvPr id="3" name="Picture 2">
            <a:extLst>
              <a:ext uri="{FF2B5EF4-FFF2-40B4-BE49-F238E27FC236}">
                <a16:creationId xmlns:a16="http://schemas.microsoft.com/office/drawing/2014/main" id="{B3D7BE54-D4EC-4F6E-B98F-D468CA2EBF48}"/>
              </a:ext>
            </a:extLst>
          </p:cNvPr>
          <p:cNvPicPr>
            <a:picLocks noChangeAspect="1"/>
          </p:cNvPicPr>
          <p:nvPr/>
        </p:nvPicPr>
        <p:blipFill>
          <a:blip r:embed="rId3"/>
          <a:stretch>
            <a:fillRect/>
          </a:stretch>
        </p:blipFill>
        <p:spPr>
          <a:xfrm>
            <a:off x="342116" y="3063875"/>
            <a:ext cx="5644911" cy="3429000"/>
          </a:xfrm>
          <a:prstGeom prst="rect">
            <a:avLst/>
          </a:prstGeom>
        </p:spPr>
      </p:pic>
      <p:pic>
        <p:nvPicPr>
          <p:cNvPr id="4" name="Picture 3">
            <a:extLst>
              <a:ext uri="{FF2B5EF4-FFF2-40B4-BE49-F238E27FC236}">
                <a16:creationId xmlns:a16="http://schemas.microsoft.com/office/drawing/2014/main" id="{6FF17527-87A3-41CB-877E-EB94B5AE3388}"/>
              </a:ext>
            </a:extLst>
          </p:cNvPr>
          <p:cNvPicPr>
            <a:picLocks noChangeAspect="1"/>
          </p:cNvPicPr>
          <p:nvPr/>
        </p:nvPicPr>
        <p:blipFill>
          <a:blip r:embed="rId4"/>
          <a:stretch>
            <a:fillRect/>
          </a:stretch>
        </p:blipFill>
        <p:spPr>
          <a:xfrm>
            <a:off x="6162287" y="3030468"/>
            <a:ext cx="5771964" cy="3495813"/>
          </a:xfrm>
          <a:prstGeom prst="rect">
            <a:avLst/>
          </a:prstGeom>
        </p:spPr>
      </p:pic>
      <p:sp>
        <p:nvSpPr>
          <p:cNvPr id="7" name="Date Placeholder 6">
            <a:extLst>
              <a:ext uri="{FF2B5EF4-FFF2-40B4-BE49-F238E27FC236}">
                <a16:creationId xmlns:a16="http://schemas.microsoft.com/office/drawing/2014/main" id="{CAE28D4B-D254-D446-8450-01BF2ABCAE97}"/>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A45AA05-C4E5-4A43-BAAF-0F1B9923BA73}"/>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9EBD3188-C3A1-4140-B023-2AD6EE99DD2F}"/>
              </a:ext>
            </a:extLst>
          </p:cNvPr>
          <p:cNvSpPr>
            <a:spLocks noGrp="1"/>
          </p:cNvSpPr>
          <p:nvPr>
            <p:ph type="sldNum" sz="quarter" idx="12"/>
          </p:nvPr>
        </p:nvSpPr>
        <p:spPr/>
        <p:txBody>
          <a:bodyPr/>
          <a:lstStyle/>
          <a:p>
            <a:fld id="{5D008438-4C73-F648-9FA9-AAA875096050}" type="slidenum">
              <a:rPr lang="en-US" smtClean="0"/>
              <a:t>49</a:t>
            </a:fld>
            <a:endParaRPr lang="en-US"/>
          </a:p>
        </p:txBody>
      </p:sp>
    </p:spTree>
    <p:extLst>
      <p:ext uri="{BB962C8B-B14F-4D97-AF65-F5344CB8AC3E}">
        <p14:creationId xmlns:p14="http://schemas.microsoft.com/office/powerpoint/2010/main" val="331775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noAutofit/>
          </a:bodyPr>
          <a:lstStyle/>
          <a:p>
            <a:r>
              <a:rPr lang="en-US" sz="3200"/>
              <a:t>How does </a:t>
            </a:r>
            <a:r>
              <a:rPr lang="en-US" sz="3200" err="1"/>
              <a:t>SwitchML</a:t>
            </a:r>
            <a:r>
              <a:rPr lang="en-US" sz="3200"/>
              <a:t> scale with the number of workers? </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1053243" y="1775459"/>
            <a:ext cx="10085514" cy="594361"/>
          </a:xfrm>
          <a:prstGeom prst="rect">
            <a:avLst/>
          </a:prstGeom>
          <a:ln w="19050">
            <a:solidFill>
              <a:schemeClr val="accent1">
                <a:lumMod val="75000"/>
              </a:schemeClr>
            </a:solidFill>
          </a:ln>
        </p:spPr>
        <p:txBody>
          <a:bodyPr vert="horz" lIns="0" tIns="9144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latin typeface="+mn-lt"/>
              </a:rPr>
              <a:t>SwitchML</a:t>
            </a:r>
            <a:r>
              <a:rPr lang="en-US" dirty="0">
                <a:latin typeface="+mn-lt"/>
              </a:rPr>
              <a:t> performance does not depend on the number of workers.</a:t>
            </a:r>
          </a:p>
        </p:txBody>
      </p:sp>
      <p:pic>
        <p:nvPicPr>
          <p:cNvPr id="3" name="Picture 2">
            <a:extLst>
              <a:ext uri="{FF2B5EF4-FFF2-40B4-BE49-F238E27FC236}">
                <a16:creationId xmlns:a16="http://schemas.microsoft.com/office/drawing/2014/main" id="{26604AD6-C7A6-4112-9DF1-F2D47F1D2C6C}"/>
              </a:ext>
            </a:extLst>
          </p:cNvPr>
          <p:cNvPicPr>
            <a:picLocks noChangeAspect="1"/>
          </p:cNvPicPr>
          <p:nvPr/>
        </p:nvPicPr>
        <p:blipFill>
          <a:blip r:embed="rId3"/>
          <a:stretch>
            <a:fillRect/>
          </a:stretch>
        </p:blipFill>
        <p:spPr>
          <a:xfrm>
            <a:off x="2971800" y="2734067"/>
            <a:ext cx="6248400" cy="3857868"/>
          </a:xfrm>
          <a:prstGeom prst="rect">
            <a:avLst/>
          </a:prstGeom>
        </p:spPr>
      </p:pic>
      <p:sp>
        <p:nvSpPr>
          <p:cNvPr id="6" name="TextBox 5">
            <a:extLst>
              <a:ext uri="{FF2B5EF4-FFF2-40B4-BE49-F238E27FC236}">
                <a16:creationId xmlns:a16="http://schemas.microsoft.com/office/drawing/2014/main" id="{8FE62375-EA8E-475E-BA26-0246DF8A16FC}"/>
              </a:ext>
            </a:extLst>
          </p:cNvPr>
          <p:cNvSpPr txBox="1"/>
          <p:nvPr/>
        </p:nvSpPr>
        <p:spPr>
          <a:xfrm rot="16200000">
            <a:off x="1294812" y="4227148"/>
            <a:ext cx="3030367" cy="646331"/>
          </a:xfrm>
          <a:prstGeom prst="rect">
            <a:avLst/>
          </a:prstGeom>
          <a:noFill/>
        </p:spPr>
        <p:txBody>
          <a:bodyPr wrap="square" rtlCol="0">
            <a:spAutoFit/>
          </a:bodyPr>
          <a:lstStyle/>
          <a:p>
            <a:pPr algn="ctr"/>
            <a:r>
              <a:rPr lang="en-US" dirty="0"/>
              <a:t>Millions of Aggregated Tensor Elements per second</a:t>
            </a:r>
          </a:p>
        </p:txBody>
      </p:sp>
      <p:sp>
        <p:nvSpPr>
          <p:cNvPr id="4" name="Date Placeholder 3">
            <a:extLst>
              <a:ext uri="{FF2B5EF4-FFF2-40B4-BE49-F238E27FC236}">
                <a16:creationId xmlns:a16="http://schemas.microsoft.com/office/drawing/2014/main" id="{E665723F-5215-2D45-9D23-DCAC2227A556}"/>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884C8753-8458-D84F-9081-6B09C241B4C7}"/>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063C37B-13B0-B347-B482-87232703C404}"/>
              </a:ext>
            </a:extLst>
          </p:cNvPr>
          <p:cNvSpPr>
            <a:spLocks noGrp="1"/>
          </p:cNvSpPr>
          <p:nvPr>
            <p:ph type="sldNum" sz="quarter" idx="12"/>
          </p:nvPr>
        </p:nvSpPr>
        <p:spPr/>
        <p:txBody>
          <a:bodyPr/>
          <a:lstStyle/>
          <a:p>
            <a:fld id="{5D008438-4C73-F648-9FA9-AAA875096050}" type="slidenum">
              <a:rPr lang="en-US" smtClean="0"/>
              <a:t>50</a:t>
            </a:fld>
            <a:endParaRPr lang="en-US"/>
          </a:p>
        </p:txBody>
      </p:sp>
    </p:spTree>
    <p:extLst>
      <p:ext uri="{BB962C8B-B14F-4D97-AF65-F5344CB8AC3E}">
        <p14:creationId xmlns:p14="http://schemas.microsoft.com/office/powerpoint/2010/main" val="3459880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A393B-777F-413F-ADFB-98413672C9C1}"/>
              </a:ext>
            </a:extLst>
          </p:cNvPr>
          <p:cNvPicPr>
            <a:picLocks noChangeAspect="1"/>
          </p:cNvPicPr>
          <p:nvPr/>
        </p:nvPicPr>
        <p:blipFill>
          <a:blip r:embed="rId2"/>
          <a:stretch>
            <a:fillRect/>
          </a:stretch>
        </p:blipFill>
        <p:spPr>
          <a:xfrm>
            <a:off x="198150" y="1539240"/>
            <a:ext cx="6456382" cy="1986280"/>
          </a:xfrm>
          <a:prstGeom prst="rect">
            <a:avLst/>
          </a:prstGeom>
        </p:spPr>
      </p:pic>
      <p:pic>
        <p:nvPicPr>
          <p:cNvPr id="6" name="Picture 5">
            <a:extLst>
              <a:ext uri="{FF2B5EF4-FFF2-40B4-BE49-F238E27FC236}">
                <a16:creationId xmlns:a16="http://schemas.microsoft.com/office/drawing/2014/main" id="{99FBE572-A918-4CA6-A33C-DE0277D5D6C9}"/>
              </a:ext>
            </a:extLst>
          </p:cNvPr>
          <p:cNvPicPr>
            <a:picLocks noChangeAspect="1"/>
          </p:cNvPicPr>
          <p:nvPr/>
        </p:nvPicPr>
        <p:blipFill>
          <a:blip r:embed="rId3"/>
          <a:stretch>
            <a:fillRect/>
          </a:stretch>
        </p:blipFill>
        <p:spPr>
          <a:xfrm>
            <a:off x="4137116" y="3845560"/>
            <a:ext cx="8237764" cy="2833147"/>
          </a:xfrm>
          <a:prstGeom prst="rect">
            <a:avLst/>
          </a:prstGeom>
        </p:spPr>
      </p:pic>
      <p:sp>
        <p:nvSpPr>
          <p:cNvPr id="2" name="Title 1">
            <a:extLst>
              <a:ext uri="{FF2B5EF4-FFF2-40B4-BE49-F238E27FC236}">
                <a16:creationId xmlns:a16="http://schemas.microsoft.com/office/drawing/2014/main" id="{333CF37A-D234-446A-B30D-3A1928B6867F}"/>
              </a:ext>
            </a:extLst>
          </p:cNvPr>
          <p:cNvSpPr>
            <a:spLocks noGrp="1"/>
          </p:cNvSpPr>
          <p:nvPr>
            <p:ph type="title"/>
          </p:nvPr>
        </p:nvSpPr>
        <p:spPr>
          <a:xfrm>
            <a:off x="838200" y="365125"/>
            <a:ext cx="10515600" cy="1325563"/>
          </a:xfrm>
        </p:spPr>
        <p:txBody>
          <a:bodyPr>
            <a:normAutofit/>
          </a:bodyPr>
          <a:lstStyle/>
          <a:p>
            <a:r>
              <a:rPr lang="en-US" dirty="0"/>
              <a:t>How does </a:t>
            </a:r>
            <a:r>
              <a:rPr lang="en-US" dirty="0" err="1"/>
              <a:t>SwitchML</a:t>
            </a:r>
            <a:r>
              <a:rPr lang="en-US" dirty="0"/>
              <a:t> fare with packet losses?</a:t>
            </a:r>
          </a:p>
        </p:txBody>
      </p:sp>
      <p:sp>
        <p:nvSpPr>
          <p:cNvPr id="7" name="Content Placeholder 2">
            <a:extLst>
              <a:ext uri="{FF2B5EF4-FFF2-40B4-BE49-F238E27FC236}">
                <a16:creationId xmlns:a16="http://schemas.microsoft.com/office/drawing/2014/main" id="{EE266077-1FB8-4A66-8DE5-91F798F58875}"/>
              </a:ext>
            </a:extLst>
          </p:cNvPr>
          <p:cNvSpPr txBox="1">
            <a:spLocks noGrp="1"/>
          </p:cNvSpPr>
          <p:nvPr>
            <p:ph idx="1"/>
          </p:nvPr>
        </p:nvSpPr>
        <p:spPr>
          <a:xfrm>
            <a:off x="6867056" y="2257480"/>
            <a:ext cx="4486744" cy="614735"/>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err="1">
                <a:latin typeface="+mn-lt"/>
              </a:rPr>
              <a:t>SwitchML</a:t>
            </a:r>
            <a:r>
              <a:rPr lang="en-US" sz="2000">
                <a:latin typeface="+mn-lt"/>
              </a:rPr>
              <a:t> has a lower inflation than TCP </a:t>
            </a:r>
            <a:endParaRPr lang="en-US" sz="2400">
              <a:latin typeface="+mn-lt"/>
            </a:endParaRPr>
          </a:p>
        </p:txBody>
      </p:sp>
      <p:sp>
        <p:nvSpPr>
          <p:cNvPr id="8" name="Content Placeholder 2">
            <a:extLst>
              <a:ext uri="{FF2B5EF4-FFF2-40B4-BE49-F238E27FC236}">
                <a16:creationId xmlns:a16="http://schemas.microsoft.com/office/drawing/2014/main" id="{EEFC31C3-4242-49C7-80F7-798FF65E28F6}"/>
              </a:ext>
            </a:extLst>
          </p:cNvPr>
          <p:cNvSpPr txBox="1">
            <a:spLocks/>
          </p:cNvSpPr>
          <p:nvPr/>
        </p:nvSpPr>
        <p:spPr>
          <a:xfrm>
            <a:off x="380596" y="4633403"/>
            <a:ext cx="3756520" cy="826493"/>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mn-lt"/>
              </a:rPr>
              <a:t>Reasonable packet loss rates have no impact on performance</a:t>
            </a:r>
            <a:endParaRPr lang="en-US" sz="1050">
              <a:latin typeface="+mn-lt"/>
            </a:endParaRPr>
          </a:p>
        </p:txBody>
      </p:sp>
      <p:sp>
        <p:nvSpPr>
          <p:cNvPr id="3" name="Date Placeholder 2">
            <a:extLst>
              <a:ext uri="{FF2B5EF4-FFF2-40B4-BE49-F238E27FC236}">
                <a16:creationId xmlns:a16="http://schemas.microsoft.com/office/drawing/2014/main" id="{276ED576-32E0-9841-8FCB-2700E75A752B}"/>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DC66FD3-8F08-3641-909D-FC164D322B64}"/>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6840A114-2E61-1342-8BA2-E1B7EBD89E50}"/>
              </a:ext>
            </a:extLst>
          </p:cNvPr>
          <p:cNvSpPr>
            <a:spLocks noGrp="1"/>
          </p:cNvSpPr>
          <p:nvPr>
            <p:ph type="sldNum" sz="quarter" idx="12"/>
          </p:nvPr>
        </p:nvSpPr>
        <p:spPr/>
        <p:txBody>
          <a:bodyPr/>
          <a:lstStyle/>
          <a:p>
            <a:fld id="{5D008438-4C73-F648-9FA9-AAA875096050}" type="slidenum">
              <a:rPr lang="en-US" smtClean="0"/>
              <a:t>51</a:t>
            </a:fld>
            <a:endParaRPr lang="en-US"/>
          </a:p>
        </p:txBody>
      </p:sp>
    </p:spTree>
    <p:extLst>
      <p:ext uri="{BB962C8B-B14F-4D97-AF65-F5344CB8AC3E}">
        <p14:creationId xmlns:p14="http://schemas.microsoft.com/office/powerpoint/2010/main" val="1037286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38200" y="1562419"/>
            <a:ext cx="6759713" cy="4614544"/>
          </a:xfrm>
        </p:spPr>
        <p:txBody>
          <a:bodyPr>
            <a:normAutofit/>
          </a:bodyPr>
          <a:lstStyle/>
          <a:p>
            <a:r>
              <a:rPr lang="en-US" dirty="0"/>
              <a:t>Use </a:t>
            </a:r>
            <a:r>
              <a:rPr lang="en-US" b="1" dirty="0"/>
              <a:t>in-network aggregation</a:t>
            </a:r>
            <a:r>
              <a:rPr lang="en-US" dirty="0"/>
              <a:t> to synchronize model parameters updates</a:t>
            </a:r>
          </a:p>
          <a:p>
            <a:pPr lvl="1"/>
            <a:r>
              <a:rPr lang="en-US" dirty="0"/>
              <a:t>Reduce network traffic volume and latency</a:t>
            </a:r>
            <a:endParaRPr lang="en-US" sz="3600" dirty="0"/>
          </a:p>
          <a:p>
            <a:endParaRPr lang="en-US" dirty="0"/>
          </a:p>
          <a:p>
            <a:r>
              <a:rPr lang="en-US" dirty="0" err="1"/>
              <a:t>SwitchML</a:t>
            </a:r>
            <a:r>
              <a:rPr lang="en-US" dirty="0"/>
              <a:t> speeds up training up to 2.27x with real-world DNN benchmarks</a:t>
            </a:r>
          </a:p>
          <a:p>
            <a:r>
              <a:rPr lang="en-US" dirty="0"/>
              <a:t>Aggregation time does not depend on the number of workers</a:t>
            </a:r>
          </a:p>
        </p:txBody>
      </p:sp>
      <p:pic>
        <p:nvPicPr>
          <p:cNvPr id="5" name="Picture 4">
            <a:extLst>
              <a:ext uri="{FF2B5EF4-FFF2-40B4-BE49-F238E27FC236}">
                <a16:creationId xmlns:a16="http://schemas.microsoft.com/office/drawing/2014/main" id="{16C6FD13-838A-41C6-864C-0262B564EFBF}"/>
              </a:ext>
            </a:extLst>
          </p:cNvPr>
          <p:cNvPicPr>
            <a:picLocks noChangeAspect="1"/>
          </p:cNvPicPr>
          <p:nvPr/>
        </p:nvPicPr>
        <p:blipFill>
          <a:blip r:embed="rId3"/>
          <a:stretch>
            <a:fillRect/>
          </a:stretch>
        </p:blipFill>
        <p:spPr>
          <a:xfrm>
            <a:off x="7978902" y="3361474"/>
            <a:ext cx="4213098" cy="1540082"/>
          </a:xfrm>
          <a:prstGeom prst="rect">
            <a:avLst/>
          </a:prstGeom>
        </p:spPr>
      </p:pic>
      <p:grpSp>
        <p:nvGrpSpPr>
          <p:cNvPr id="67" name="Group 66">
            <a:extLst>
              <a:ext uri="{FF2B5EF4-FFF2-40B4-BE49-F238E27FC236}">
                <a16:creationId xmlns:a16="http://schemas.microsoft.com/office/drawing/2014/main" id="{632E7357-28D9-4830-A1CB-573C0415B862}"/>
              </a:ext>
            </a:extLst>
          </p:cNvPr>
          <p:cNvGrpSpPr/>
          <p:nvPr/>
        </p:nvGrpSpPr>
        <p:grpSpPr>
          <a:xfrm>
            <a:off x="7717712" y="1558850"/>
            <a:ext cx="4333910" cy="1740886"/>
            <a:chOff x="1775822" y="6538910"/>
            <a:chExt cx="9882100" cy="3715743"/>
          </a:xfrm>
        </p:grpSpPr>
        <p:cxnSp>
          <p:nvCxnSpPr>
            <p:cNvPr id="6" name="Straight Connector 5">
              <a:extLst>
                <a:ext uri="{FF2B5EF4-FFF2-40B4-BE49-F238E27FC236}">
                  <a16:creationId xmlns:a16="http://schemas.microsoft.com/office/drawing/2014/main" id="{F27344DB-92AE-444A-9E1F-D088A780C091}"/>
                </a:ext>
              </a:extLst>
            </p:cNvPr>
            <p:cNvCxnSpPr>
              <a:cxnSpLocks/>
            </p:cNvCxnSpPr>
            <p:nvPr/>
          </p:nvCxnSpPr>
          <p:spPr>
            <a:xfrm>
              <a:off x="7177652" y="776045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EDCE57B-983C-495C-BF54-A57102156ACA}"/>
                </a:ext>
              </a:extLst>
            </p:cNvPr>
            <p:cNvCxnSpPr>
              <a:cxnSpLocks/>
            </p:cNvCxnSpPr>
            <p:nvPr/>
          </p:nvCxnSpPr>
          <p:spPr>
            <a:xfrm flipH="1">
              <a:off x="6048894" y="779999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B317335-79E1-41CB-B0A6-360B35F79FB8}"/>
                </a:ext>
              </a:extLst>
            </p:cNvPr>
            <p:cNvCxnSpPr>
              <a:cxnSpLocks/>
            </p:cNvCxnSpPr>
            <p:nvPr/>
          </p:nvCxnSpPr>
          <p:spPr>
            <a:xfrm flipH="1">
              <a:off x="3022316" y="779999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9" name="Graphic 8">
              <a:extLst>
                <a:ext uri="{FF2B5EF4-FFF2-40B4-BE49-F238E27FC236}">
                  <a16:creationId xmlns:a16="http://schemas.microsoft.com/office/drawing/2014/main" id="{02CF56AF-1F43-4D13-A5C4-ACBBA7EE8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9485" y="7263639"/>
              <a:ext cx="1950055" cy="611783"/>
            </a:xfrm>
            <a:prstGeom prst="rect">
              <a:avLst/>
            </a:prstGeom>
          </p:spPr>
        </p:pic>
        <p:pic>
          <p:nvPicPr>
            <p:cNvPr id="10" name="Graphic 9">
              <a:extLst>
                <a:ext uri="{FF2B5EF4-FFF2-40B4-BE49-F238E27FC236}">
                  <a16:creationId xmlns:a16="http://schemas.microsoft.com/office/drawing/2014/main" id="{80679182-1B7E-4525-9F15-D66F6DED8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42430" y="8835612"/>
              <a:ext cx="486377" cy="992209"/>
            </a:xfrm>
            <a:prstGeom prst="rect">
              <a:avLst/>
            </a:prstGeom>
          </p:spPr>
        </p:pic>
        <p:pic>
          <p:nvPicPr>
            <p:cNvPr id="11" name="Graphic 10">
              <a:extLst>
                <a:ext uri="{FF2B5EF4-FFF2-40B4-BE49-F238E27FC236}">
                  <a16:creationId xmlns:a16="http://schemas.microsoft.com/office/drawing/2014/main" id="{160E9D6D-5B18-4783-8567-BB020FE2E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24989" y="8835612"/>
              <a:ext cx="486377" cy="992209"/>
            </a:xfrm>
            <a:prstGeom prst="rect">
              <a:avLst/>
            </a:prstGeom>
          </p:spPr>
        </p:pic>
        <p:pic>
          <p:nvPicPr>
            <p:cNvPr id="12" name="Graphic 11">
              <a:extLst>
                <a:ext uri="{FF2B5EF4-FFF2-40B4-BE49-F238E27FC236}">
                  <a16:creationId xmlns:a16="http://schemas.microsoft.com/office/drawing/2014/main" id="{47E705DA-70B3-4951-8D6E-B36A8A1CDE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4939" y="8848312"/>
              <a:ext cx="486377" cy="992209"/>
            </a:xfrm>
            <a:prstGeom prst="rect">
              <a:avLst/>
            </a:prstGeom>
          </p:spPr>
        </p:pic>
        <p:cxnSp>
          <p:nvCxnSpPr>
            <p:cNvPr id="13" name="Straight Connector 12">
              <a:extLst>
                <a:ext uri="{FF2B5EF4-FFF2-40B4-BE49-F238E27FC236}">
                  <a16:creationId xmlns:a16="http://schemas.microsoft.com/office/drawing/2014/main" id="{473FE59C-E338-43FD-ACCA-0AC1646DE7BD}"/>
                </a:ext>
              </a:extLst>
            </p:cNvPr>
            <p:cNvCxnSpPr>
              <a:cxnSpLocks/>
            </p:cNvCxnSpPr>
            <p:nvPr/>
          </p:nvCxnSpPr>
          <p:spPr>
            <a:xfrm rot="9420000" flipH="1">
              <a:off x="4475423" y="8648674"/>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7659C85-8201-4396-BB24-A42C8A2DD50E}"/>
                </a:ext>
              </a:extLst>
            </p:cNvPr>
            <p:cNvCxnSpPr>
              <a:cxnSpLocks/>
            </p:cNvCxnSpPr>
            <p:nvPr/>
          </p:nvCxnSpPr>
          <p:spPr>
            <a:xfrm rot="20220000" flipH="1">
              <a:off x="4285254" y="839711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B73133C-F848-4FD2-88BE-0D449793A56F}"/>
                </a:ext>
              </a:extLst>
            </p:cNvPr>
            <p:cNvCxnSpPr>
              <a:cxnSpLocks/>
            </p:cNvCxnSpPr>
            <p:nvPr/>
          </p:nvCxnSpPr>
          <p:spPr>
            <a:xfrm rot="7200000" flipH="1">
              <a:off x="6210036" y="8471650"/>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A06DA0C-C907-44B4-84D1-128766C8B11F}"/>
                </a:ext>
              </a:extLst>
            </p:cNvPr>
            <p:cNvCxnSpPr>
              <a:cxnSpLocks/>
            </p:cNvCxnSpPr>
            <p:nvPr/>
          </p:nvCxnSpPr>
          <p:spPr>
            <a:xfrm rot="18000000" flipH="1">
              <a:off x="5906765" y="8385187"/>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BB5202B-2931-43CD-91AA-405681D05339}"/>
                </a:ext>
              </a:extLst>
            </p:cNvPr>
            <p:cNvCxnSpPr>
              <a:cxnSpLocks/>
            </p:cNvCxnSpPr>
            <p:nvPr/>
          </p:nvCxnSpPr>
          <p:spPr>
            <a:xfrm rot="1440000" flipH="1">
              <a:off x="8481665" y="8325642"/>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1AD3997-16DC-44A7-BA1B-D2E8D5945B91}"/>
                </a:ext>
              </a:extLst>
            </p:cNvPr>
            <p:cNvCxnSpPr>
              <a:cxnSpLocks/>
            </p:cNvCxnSpPr>
            <p:nvPr/>
          </p:nvCxnSpPr>
          <p:spPr>
            <a:xfrm rot="12240000" flipH="1">
              <a:off x="8427379" y="863629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E6367DFE-40A8-44C3-AD05-FD2B03270664}"/>
                </a:ext>
              </a:extLst>
            </p:cNvPr>
            <p:cNvPicPr>
              <a:picLocks noChangeAspect="1"/>
            </p:cNvPicPr>
            <p:nvPr/>
          </p:nvPicPr>
          <p:blipFill>
            <a:blip r:embed="rId8"/>
            <a:stretch>
              <a:fillRect/>
            </a:stretch>
          </p:blipFill>
          <p:spPr>
            <a:xfrm>
              <a:off x="5377016" y="6593339"/>
              <a:ext cx="1270421" cy="1270421"/>
            </a:xfrm>
            <a:prstGeom prst="rect">
              <a:avLst/>
            </a:prstGeom>
          </p:spPr>
        </p:pic>
        <p:sp>
          <p:nvSpPr>
            <p:cNvPr id="20" name="TextBox 19">
              <a:extLst>
                <a:ext uri="{FF2B5EF4-FFF2-40B4-BE49-F238E27FC236}">
                  <a16:creationId xmlns:a16="http://schemas.microsoft.com/office/drawing/2014/main" id="{B9A516DE-80EB-4A0B-9535-237DB29DB0E2}"/>
                </a:ext>
              </a:extLst>
            </p:cNvPr>
            <p:cNvSpPr txBox="1"/>
            <p:nvPr/>
          </p:nvSpPr>
          <p:spPr>
            <a:xfrm>
              <a:off x="6999279" y="6538910"/>
              <a:ext cx="1027057" cy="1116760"/>
            </a:xfrm>
            <a:prstGeom prst="rect">
              <a:avLst/>
            </a:prstGeom>
            <a:solidFill>
              <a:schemeClr val="bg1"/>
            </a:solidFill>
            <a:ln w="19050">
              <a:solidFill>
                <a:schemeClr val="accent1"/>
              </a:solidFill>
            </a:ln>
          </p:spPr>
          <p:txBody>
            <a:bodyPr wrap="square" rtlCol="0">
              <a:spAutoFit/>
            </a:bodyPr>
            <a:lstStyle/>
            <a:p>
              <a:r>
                <a:rPr lang="en-US" sz="2800" dirty="0">
                  <a:latin typeface="Cambria Math" panose="02040503050406030204" pitchFamily="18" charset="0"/>
                  <a:ea typeface="Cambria Math" panose="02040503050406030204" pitchFamily="18" charset="0"/>
                </a:rPr>
                <a:t>∑</a:t>
              </a:r>
              <a:endParaRPr lang="en-US" sz="2800" dirty="0"/>
            </a:p>
          </p:txBody>
        </p:sp>
        <p:grpSp>
          <p:nvGrpSpPr>
            <p:cNvPr id="24" name="Group 23">
              <a:extLst>
                <a:ext uri="{FF2B5EF4-FFF2-40B4-BE49-F238E27FC236}">
                  <a16:creationId xmlns:a16="http://schemas.microsoft.com/office/drawing/2014/main" id="{B7F680A1-6D5C-48DC-BA9F-B4022A795108}"/>
                </a:ext>
              </a:extLst>
            </p:cNvPr>
            <p:cNvGrpSpPr/>
            <p:nvPr/>
          </p:nvGrpSpPr>
          <p:grpSpPr>
            <a:xfrm>
              <a:off x="4779689" y="9923719"/>
              <a:ext cx="2219591" cy="330933"/>
              <a:chOff x="7217766" y="4984708"/>
              <a:chExt cx="3909586" cy="582906"/>
            </a:xfrm>
          </p:grpSpPr>
          <p:sp>
            <p:nvSpPr>
              <p:cNvPr id="25" name="Rectangle 24">
                <a:extLst>
                  <a:ext uri="{FF2B5EF4-FFF2-40B4-BE49-F238E27FC236}">
                    <a16:creationId xmlns:a16="http://schemas.microsoft.com/office/drawing/2014/main" id="{68198FB6-9355-4C1C-AD49-74EF8E834BA9}"/>
                  </a:ext>
                </a:extLst>
              </p:cNvPr>
              <p:cNvSpPr/>
              <p:nvPr/>
            </p:nvSpPr>
            <p:spPr>
              <a:xfrm>
                <a:off x="8548438" y="4984708"/>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4EB2612B-1DBB-41BE-A74D-B3C60157B43F}"/>
                  </a:ext>
                </a:extLst>
              </p:cNvPr>
              <p:cNvSpPr/>
              <p:nvPr/>
            </p:nvSpPr>
            <p:spPr>
              <a:xfrm>
                <a:off x="9213774" y="4984708"/>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a:extLst>
                  <a:ext uri="{FF2B5EF4-FFF2-40B4-BE49-F238E27FC236}">
                    <a16:creationId xmlns:a16="http://schemas.microsoft.com/office/drawing/2014/main" id="{C9CE960A-6E57-44EE-B415-73C3E27CFEB7}"/>
                  </a:ext>
                </a:extLst>
              </p:cNvPr>
              <p:cNvSpPr/>
              <p:nvPr/>
            </p:nvSpPr>
            <p:spPr>
              <a:xfrm>
                <a:off x="9879110" y="4984708"/>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a:extLst>
                  <a:ext uri="{FF2B5EF4-FFF2-40B4-BE49-F238E27FC236}">
                    <a16:creationId xmlns:a16="http://schemas.microsoft.com/office/drawing/2014/main" id="{41E07FC5-9958-410D-B75D-F5105EB01D4F}"/>
                  </a:ext>
                </a:extLst>
              </p:cNvPr>
              <p:cNvSpPr/>
              <p:nvPr/>
            </p:nvSpPr>
            <p:spPr>
              <a:xfrm>
                <a:off x="10544446" y="4984708"/>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Rectangle 28">
                <a:extLst>
                  <a:ext uri="{FF2B5EF4-FFF2-40B4-BE49-F238E27FC236}">
                    <a16:creationId xmlns:a16="http://schemas.microsoft.com/office/drawing/2014/main" id="{78F742A1-7C44-4B14-B2A8-055826312313}"/>
                  </a:ext>
                </a:extLst>
              </p:cNvPr>
              <p:cNvSpPr/>
              <p:nvPr/>
            </p:nvSpPr>
            <p:spPr>
              <a:xfrm>
                <a:off x="7217766" y="4984708"/>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tangle 29">
                <a:extLst>
                  <a:ext uri="{FF2B5EF4-FFF2-40B4-BE49-F238E27FC236}">
                    <a16:creationId xmlns:a16="http://schemas.microsoft.com/office/drawing/2014/main" id="{90D644A8-3E22-4AD9-98A8-CF29779C4BA3}"/>
                  </a:ext>
                </a:extLst>
              </p:cNvPr>
              <p:cNvSpPr/>
              <p:nvPr/>
            </p:nvSpPr>
            <p:spPr>
              <a:xfrm>
                <a:off x="7883102" y="4984708"/>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1" name="Group 30">
              <a:extLst>
                <a:ext uri="{FF2B5EF4-FFF2-40B4-BE49-F238E27FC236}">
                  <a16:creationId xmlns:a16="http://schemas.microsoft.com/office/drawing/2014/main" id="{7AFEE465-FF30-48BD-9256-82EC26A43A0D}"/>
                </a:ext>
              </a:extLst>
            </p:cNvPr>
            <p:cNvGrpSpPr/>
            <p:nvPr/>
          </p:nvGrpSpPr>
          <p:grpSpPr>
            <a:xfrm>
              <a:off x="1775822" y="9923720"/>
              <a:ext cx="2219591" cy="330933"/>
              <a:chOff x="912131" y="4984709"/>
              <a:chExt cx="3909586" cy="582906"/>
            </a:xfrm>
          </p:grpSpPr>
          <p:sp>
            <p:nvSpPr>
              <p:cNvPr id="32" name="Rectangle 31">
                <a:extLst>
                  <a:ext uri="{FF2B5EF4-FFF2-40B4-BE49-F238E27FC236}">
                    <a16:creationId xmlns:a16="http://schemas.microsoft.com/office/drawing/2014/main" id="{DF68CDD6-1EDA-4A07-A504-510618383194}"/>
                  </a:ext>
                </a:extLst>
              </p:cNvPr>
              <p:cNvSpPr/>
              <p:nvPr/>
            </p:nvSpPr>
            <p:spPr>
              <a:xfrm>
                <a:off x="3573475" y="4984709"/>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Rectangle 32">
                <a:extLst>
                  <a:ext uri="{FF2B5EF4-FFF2-40B4-BE49-F238E27FC236}">
                    <a16:creationId xmlns:a16="http://schemas.microsoft.com/office/drawing/2014/main" id="{3FDB0C9F-C86A-45B9-960A-589010724294}"/>
                  </a:ext>
                </a:extLst>
              </p:cNvPr>
              <p:cNvSpPr/>
              <p:nvPr/>
            </p:nvSpPr>
            <p:spPr>
              <a:xfrm>
                <a:off x="4238811" y="4984709"/>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2D8039CD-3983-4A32-82EA-F4C4D71D81B2}"/>
                  </a:ext>
                </a:extLst>
              </p:cNvPr>
              <p:cNvSpPr/>
              <p:nvPr/>
            </p:nvSpPr>
            <p:spPr>
              <a:xfrm>
                <a:off x="1577467" y="4984709"/>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9F86422-1A39-4E6C-B87F-1647F527C510}"/>
                  </a:ext>
                </a:extLst>
              </p:cNvPr>
              <p:cNvSpPr/>
              <p:nvPr/>
            </p:nvSpPr>
            <p:spPr>
              <a:xfrm>
                <a:off x="912131" y="4984709"/>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F22ED76D-00D8-4F39-B323-B03B69D21C2E}"/>
                  </a:ext>
                </a:extLst>
              </p:cNvPr>
              <p:cNvSpPr/>
              <p:nvPr/>
            </p:nvSpPr>
            <p:spPr>
              <a:xfrm>
                <a:off x="2908139" y="4984709"/>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74141C47-0FCC-4CBB-A8F2-753F1EE7CDC5}"/>
                  </a:ext>
                </a:extLst>
              </p:cNvPr>
              <p:cNvSpPr/>
              <p:nvPr/>
            </p:nvSpPr>
            <p:spPr>
              <a:xfrm>
                <a:off x="2242803" y="4984709"/>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8" name="Group 37">
              <a:extLst>
                <a:ext uri="{FF2B5EF4-FFF2-40B4-BE49-F238E27FC236}">
                  <a16:creationId xmlns:a16="http://schemas.microsoft.com/office/drawing/2014/main" id="{230D9FB4-8DE4-4B1A-8745-B253CDF7BDAF}"/>
                </a:ext>
              </a:extLst>
            </p:cNvPr>
            <p:cNvGrpSpPr/>
            <p:nvPr/>
          </p:nvGrpSpPr>
          <p:grpSpPr>
            <a:xfrm>
              <a:off x="9438331" y="9923718"/>
              <a:ext cx="2219591" cy="330933"/>
              <a:chOff x="7217766" y="4984708"/>
              <a:chExt cx="3909586" cy="582906"/>
            </a:xfrm>
          </p:grpSpPr>
          <p:sp>
            <p:nvSpPr>
              <p:cNvPr id="39" name="Rectangle 38">
                <a:extLst>
                  <a:ext uri="{FF2B5EF4-FFF2-40B4-BE49-F238E27FC236}">
                    <a16:creationId xmlns:a16="http://schemas.microsoft.com/office/drawing/2014/main" id="{F17AC220-26DF-4DA3-B8B7-BFA5141A5497}"/>
                  </a:ext>
                </a:extLst>
              </p:cNvPr>
              <p:cNvSpPr/>
              <p:nvPr/>
            </p:nvSpPr>
            <p:spPr>
              <a:xfrm>
                <a:off x="8548438" y="4984708"/>
                <a:ext cx="582906" cy="582906"/>
              </a:xfrm>
              <a:prstGeom prst="rect">
                <a:avLst/>
              </a:prstGeom>
              <a:solidFill>
                <a:schemeClr val="accent6">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42B4C556-0861-44BA-B2F7-D68617CAB487}"/>
                  </a:ext>
                </a:extLst>
              </p:cNvPr>
              <p:cNvSpPr/>
              <p:nvPr/>
            </p:nvSpPr>
            <p:spPr>
              <a:xfrm>
                <a:off x="9213774" y="4984708"/>
                <a:ext cx="582906" cy="582906"/>
              </a:xfrm>
              <a:prstGeom prst="rect">
                <a:avLst/>
              </a:prstGeom>
              <a:solidFill>
                <a:schemeClr val="accent6"/>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3D040D12-72FF-4C47-B717-478D0C887318}"/>
                  </a:ext>
                </a:extLst>
              </p:cNvPr>
              <p:cNvSpPr/>
              <p:nvPr/>
            </p:nvSpPr>
            <p:spPr>
              <a:xfrm>
                <a:off x="9879110" y="4984708"/>
                <a:ext cx="582906" cy="582906"/>
              </a:xfrm>
              <a:prstGeom prst="rect">
                <a:avLst/>
              </a:prstGeom>
              <a:solidFill>
                <a:schemeClr val="accent6">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3F673684-46A8-4A77-B68B-9BAC1BF37768}"/>
                  </a:ext>
                </a:extLst>
              </p:cNvPr>
              <p:cNvSpPr/>
              <p:nvPr/>
            </p:nvSpPr>
            <p:spPr>
              <a:xfrm>
                <a:off x="10544446" y="4984708"/>
                <a:ext cx="582906" cy="582906"/>
              </a:xfrm>
              <a:prstGeom prst="rect">
                <a:avLst/>
              </a:prstGeom>
              <a:solidFill>
                <a:schemeClr val="accent6">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ectangle 42">
                <a:extLst>
                  <a:ext uri="{FF2B5EF4-FFF2-40B4-BE49-F238E27FC236}">
                    <a16:creationId xmlns:a16="http://schemas.microsoft.com/office/drawing/2014/main" id="{F53F630E-3790-460C-ACE7-266EBF6FA8AB}"/>
                  </a:ext>
                </a:extLst>
              </p:cNvPr>
              <p:cNvSpPr/>
              <p:nvPr/>
            </p:nvSpPr>
            <p:spPr>
              <a:xfrm>
                <a:off x="7217766" y="4984708"/>
                <a:ext cx="582906" cy="582906"/>
              </a:xfrm>
              <a:prstGeom prst="rect">
                <a:avLst/>
              </a:prstGeom>
              <a:solidFill>
                <a:schemeClr val="accent6">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ectangle 43">
                <a:extLst>
                  <a:ext uri="{FF2B5EF4-FFF2-40B4-BE49-F238E27FC236}">
                    <a16:creationId xmlns:a16="http://schemas.microsoft.com/office/drawing/2014/main" id="{3314652B-708B-4AFA-93BF-C6C2359696C9}"/>
                  </a:ext>
                </a:extLst>
              </p:cNvPr>
              <p:cNvSpPr/>
              <p:nvPr/>
            </p:nvSpPr>
            <p:spPr>
              <a:xfrm>
                <a:off x="7883102" y="4984708"/>
                <a:ext cx="582906" cy="582906"/>
              </a:xfrm>
              <a:prstGeom prst="rect">
                <a:avLst/>
              </a:prstGeom>
              <a:solidFill>
                <a:schemeClr val="accent6">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1" name="TextBox 20">
            <a:extLst>
              <a:ext uri="{FF2B5EF4-FFF2-40B4-BE49-F238E27FC236}">
                <a16:creationId xmlns:a16="http://schemas.microsoft.com/office/drawing/2014/main" id="{3367273E-4D41-4B7C-9014-8EAA4488EFD6}"/>
              </a:ext>
            </a:extLst>
          </p:cNvPr>
          <p:cNvSpPr txBox="1"/>
          <p:nvPr/>
        </p:nvSpPr>
        <p:spPr>
          <a:xfrm>
            <a:off x="338340" y="5295581"/>
            <a:ext cx="7182600" cy="1000623"/>
          </a:xfrm>
          <a:prstGeom prst="rect">
            <a:avLst/>
          </a:prstGeom>
          <a:ln w="19050">
            <a:solidFill>
              <a:schemeClr val="accent1">
                <a:lumMod val="75000"/>
              </a:schemeClr>
            </a:solidFill>
          </a:ln>
        </p:spPr>
        <p:txBody>
          <a:bodyPr vert="horz" lIns="0" tIns="0" rIns="0" bIns="0" rtlCol="0" anchor="ctr">
            <a:noAutofit/>
          </a:bodyPr>
          <a:lstStyle>
            <a:defPPr>
              <a:defRPr lang="it-IT"/>
            </a:defPPr>
            <a:lvl1pPr indent="0">
              <a:lnSpc>
                <a:spcPct val="90000"/>
              </a:lnSpc>
              <a:spcBef>
                <a:spcPts val="1000"/>
              </a:spcBef>
              <a:buFont typeface="Arial" panose="020B0604020202020204" pitchFamily="34" charset="0"/>
              <a:buNone/>
              <a:defRPr sz="2000">
                <a:latin typeface="Myriad Pro" panose="020B0503030403020204" pitchFamily="34" charset="0"/>
              </a:defRPr>
            </a:lvl1pPr>
            <a:lvl2pPr marL="685800" indent="-228600">
              <a:lnSpc>
                <a:spcPct val="90000"/>
              </a:lnSpc>
              <a:spcBef>
                <a:spcPts val="500"/>
              </a:spcBef>
              <a:buFont typeface="Arial" panose="020B0604020202020204" pitchFamily="34" charset="0"/>
              <a:buChar char="•"/>
              <a:defRPr sz="2400">
                <a:latin typeface="Myriad Pro" panose="020B0503030403020204" pitchFamily="34" charset="0"/>
              </a:defRPr>
            </a:lvl2pPr>
            <a:lvl3pPr marL="1143000" indent="-228600">
              <a:lnSpc>
                <a:spcPct val="90000"/>
              </a:lnSpc>
              <a:spcBef>
                <a:spcPts val="500"/>
              </a:spcBef>
              <a:buFont typeface="Arial" panose="020B0604020202020204" pitchFamily="34" charset="0"/>
              <a:buChar char="•"/>
              <a:defRPr sz="2000">
                <a:latin typeface="Myriad Pro" panose="020B0503030403020204" pitchFamily="34" charset="0"/>
              </a:defRPr>
            </a:lvl3pPr>
            <a:lvl4pPr marL="1600200" indent="-228600">
              <a:lnSpc>
                <a:spcPct val="90000"/>
              </a:lnSpc>
              <a:spcBef>
                <a:spcPts val="500"/>
              </a:spcBef>
              <a:buFont typeface="Arial" panose="020B0604020202020204" pitchFamily="34" charset="0"/>
              <a:buChar char="•"/>
              <a:defRPr>
                <a:latin typeface="Myriad Pro" panose="020B0503030403020204" pitchFamily="34" charset="0"/>
              </a:defRPr>
            </a:lvl4pPr>
            <a:lvl5pPr marL="2057400" indent="-228600">
              <a:lnSpc>
                <a:spcPct val="90000"/>
              </a:lnSpc>
              <a:spcBef>
                <a:spcPts val="500"/>
              </a:spcBef>
              <a:buFont typeface="Arial" panose="020B0604020202020204" pitchFamily="34" charset="0"/>
              <a:buChar char="•"/>
              <a:defRPr>
                <a:latin typeface="Myriad Pro" panose="020B0503030403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sz="3600" dirty="0">
                <a:solidFill>
                  <a:srgbClr val="0070C0"/>
                </a:solidFill>
                <a:latin typeface="+mn-lt"/>
              </a:rPr>
              <a:t>github.com/p4lang/p4app-switchML</a:t>
            </a:r>
          </a:p>
        </p:txBody>
      </p:sp>
      <p:pic>
        <p:nvPicPr>
          <p:cNvPr id="45" name="Picture 44">
            <a:extLst>
              <a:ext uri="{FF2B5EF4-FFF2-40B4-BE49-F238E27FC236}">
                <a16:creationId xmlns:a16="http://schemas.microsoft.com/office/drawing/2014/main" id="{4128F657-136C-4464-986B-0739A29696BC}"/>
              </a:ext>
            </a:extLst>
          </p:cNvPr>
          <p:cNvPicPr>
            <a:picLocks noChangeAspect="1"/>
          </p:cNvPicPr>
          <p:nvPr/>
        </p:nvPicPr>
        <p:blipFill>
          <a:blip r:embed="rId9"/>
          <a:stretch>
            <a:fillRect/>
          </a:stretch>
        </p:blipFill>
        <p:spPr>
          <a:xfrm>
            <a:off x="8515577" y="4981437"/>
            <a:ext cx="3039070" cy="1846083"/>
          </a:xfrm>
          <a:prstGeom prst="rect">
            <a:avLst/>
          </a:prstGeom>
        </p:spPr>
      </p:pic>
      <p:sp>
        <p:nvSpPr>
          <p:cNvPr id="4" name="Date Placeholder 3">
            <a:extLst>
              <a:ext uri="{FF2B5EF4-FFF2-40B4-BE49-F238E27FC236}">
                <a16:creationId xmlns:a16="http://schemas.microsoft.com/office/drawing/2014/main" id="{A8988713-369C-E140-853C-547287775A85}"/>
              </a:ext>
            </a:extLst>
          </p:cNvPr>
          <p:cNvSpPr>
            <a:spLocks noGrp="1"/>
          </p:cNvSpPr>
          <p:nvPr>
            <p:ph type="dt" sz="half" idx="10"/>
          </p:nvPr>
        </p:nvSpPr>
        <p:spPr/>
        <p:txBody>
          <a:bodyPr/>
          <a:lstStyle/>
          <a:p>
            <a:r>
              <a:rPr lang="en-US"/>
              <a:t>8/27/21</a:t>
            </a:r>
          </a:p>
        </p:txBody>
      </p:sp>
      <p:sp>
        <p:nvSpPr>
          <p:cNvPr id="22" name="Footer Placeholder 21">
            <a:extLst>
              <a:ext uri="{FF2B5EF4-FFF2-40B4-BE49-F238E27FC236}">
                <a16:creationId xmlns:a16="http://schemas.microsoft.com/office/drawing/2014/main" id="{2880711C-93F5-D44E-B50B-AE423450A562}"/>
              </a:ext>
            </a:extLst>
          </p:cNvPr>
          <p:cNvSpPr>
            <a:spLocks noGrp="1"/>
          </p:cNvSpPr>
          <p:nvPr>
            <p:ph type="ftr" sz="quarter" idx="11"/>
          </p:nvPr>
        </p:nvSpPr>
        <p:spPr/>
        <p:txBody>
          <a:bodyPr/>
          <a:lstStyle/>
          <a:p>
            <a:r>
              <a:rPr lang="en-US"/>
              <a:t>Net-Accel DDL Tutorial</a:t>
            </a:r>
          </a:p>
        </p:txBody>
      </p:sp>
      <p:sp>
        <p:nvSpPr>
          <p:cNvPr id="23" name="Slide Number Placeholder 22">
            <a:extLst>
              <a:ext uri="{FF2B5EF4-FFF2-40B4-BE49-F238E27FC236}">
                <a16:creationId xmlns:a16="http://schemas.microsoft.com/office/drawing/2014/main" id="{9AC775DE-962B-054D-BF46-BCD8123DAC6B}"/>
              </a:ext>
            </a:extLst>
          </p:cNvPr>
          <p:cNvSpPr>
            <a:spLocks noGrp="1"/>
          </p:cNvSpPr>
          <p:nvPr>
            <p:ph type="sldNum" sz="quarter" idx="12"/>
          </p:nvPr>
        </p:nvSpPr>
        <p:spPr/>
        <p:txBody>
          <a:bodyPr/>
          <a:lstStyle/>
          <a:p>
            <a:fld id="{5D008438-4C73-F648-9FA9-AAA875096050}" type="slidenum">
              <a:rPr lang="en-US" smtClean="0"/>
              <a:t>52</a:t>
            </a:fld>
            <a:endParaRPr lang="en-US"/>
          </a:p>
        </p:txBody>
      </p:sp>
    </p:spTree>
    <p:extLst>
      <p:ext uri="{BB962C8B-B14F-4D97-AF65-F5344CB8AC3E}">
        <p14:creationId xmlns:p14="http://schemas.microsoft.com/office/powerpoint/2010/main" val="400935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F6F1DC-C4CE-554A-83C2-8128F5BFB40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D10FB4F1-1B6A-FB4D-B4CB-766325F38C42}"/>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C84051EC-DE34-0444-B5D3-A8739A2493BC}"/>
              </a:ext>
            </a:extLst>
          </p:cNvPr>
          <p:cNvSpPr>
            <a:spLocks noGrp="1"/>
          </p:cNvSpPr>
          <p:nvPr>
            <p:ph type="sldNum" sz="quarter" idx="12"/>
          </p:nvPr>
        </p:nvSpPr>
        <p:spPr/>
        <p:txBody>
          <a:bodyPr/>
          <a:lstStyle/>
          <a:p>
            <a:fld id="{5D008438-4C73-F648-9FA9-AAA875096050}" type="slidenum">
              <a:rPr lang="en-US" smtClean="0"/>
              <a:t>53</a:t>
            </a:fld>
            <a:endParaRPr lang="en-US"/>
          </a:p>
        </p:txBody>
      </p:sp>
    </p:spTree>
    <p:extLst>
      <p:ext uri="{BB962C8B-B14F-4D97-AF65-F5344CB8AC3E}">
        <p14:creationId xmlns:p14="http://schemas.microsoft.com/office/powerpoint/2010/main" val="209305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39C5-B33F-4E29-B1A9-D7C84B9D7B19}"/>
              </a:ext>
            </a:extLst>
          </p:cNvPr>
          <p:cNvSpPr>
            <a:spLocks noGrp="1"/>
          </p:cNvSpPr>
          <p:nvPr>
            <p:ph type="title"/>
          </p:nvPr>
        </p:nvSpPr>
        <p:spPr/>
        <p:txBody>
          <a:bodyPr/>
          <a:lstStyle/>
          <a:p>
            <a:r>
              <a:rPr lang="en-US" err="1"/>
              <a:t>SwitchML</a:t>
            </a:r>
            <a:r>
              <a:rPr lang="en-US"/>
              <a:t>: In-network aggregation</a:t>
            </a:r>
          </a:p>
        </p:txBody>
      </p:sp>
      <p:sp>
        <p:nvSpPr>
          <p:cNvPr id="3" name="Content Placeholder 2">
            <a:extLst>
              <a:ext uri="{FF2B5EF4-FFF2-40B4-BE49-F238E27FC236}">
                <a16:creationId xmlns:a16="http://schemas.microsoft.com/office/drawing/2014/main" id="{1E6951C4-3265-4CD2-A6AF-9F18DE411CC0}"/>
              </a:ext>
            </a:extLst>
          </p:cNvPr>
          <p:cNvSpPr>
            <a:spLocks noGrp="1"/>
          </p:cNvSpPr>
          <p:nvPr>
            <p:ph idx="1"/>
          </p:nvPr>
        </p:nvSpPr>
        <p:spPr>
          <a:xfrm>
            <a:off x="838200" y="1562419"/>
            <a:ext cx="10515600" cy="4930456"/>
          </a:xfrm>
        </p:spPr>
        <p:txBody>
          <a:bodyPr>
            <a:normAutofit fontScale="85000" lnSpcReduction="20000"/>
          </a:bodyPr>
          <a:lstStyle/>
          <a:p>
            <a:pPr>
              <a:lnSpc>
                <a:spcPct val="120000"/>
              </a:lnSpc>
            </a:pPr>
            <a:r>
              <a:rPr lang="en-US" sz="3200" dirty="0" err="1"/>
              <a:t>SwitchML</a:t>
            </a:r>
            <a:r>
              <a:rPr lang="en-US" sz="3200" dirty="0"/>
              <a:t> performs data aggregation along network paths using programmable network devices</a:t>
            </a:r>
          </a:p>
          <a:p>
            <a:pPr>
              <a:lnSpc>
                <a:spcPct val="120000"/>
              </a:lnSpc>
              <a:spcBef>
                <a:spcPts val="1200"/>
              </a:spcBef>
            </a:pPr>
            <a:r>
              <a:rPr lang="en-US" sz="3200" dirty="0"/>
              <a:t>Offloads aggregation to switches:</a:t>
            </a:r>
          </a:p>
          <a:p>
            <a:pPr lvl="1">
              <a:lnSpc>
                <a:spcPct val="120000"/>
              </a:lnSpc>
              <a:spcBef>
                <a:spcPts val="1200"/>
              </a:spcBef>
            </a:pPr>
            <a:r>
              <a:rPr lang="en-US" sz="2800" dirty="0"/>
              <a:t>reduces traffic on the network fabric </a:t>
            </a:r>
          </a:p>
          <a:p>
            <a:pPr lvl="1">
              <a:lnSpc>
                <a:spcPct val="120000"/>
              </a:lnSpc>
              <a:spcBef>
                <a:spcPts val="1200"/>
              </a:spcBef>
            </a:pPr>
            <a:r>
              <a:rPr lang="en-US" sz="2800" dirty="0"/>
              <a:t>reduces the amount of work at end hosts</a:t>
            </a:r>
          </a:p>
          <a:p>
            <a:pPr lvl="1">
              <a:lnSpc>
                <a:spcPct val="120000"/>
              </a:lnSpc>
              <a:spcBef>
                <a:spcPts val="1200"/>
              </a:spcBef>
            </a:pPr>
            <a:r>
              <a:rPr lang="en-US" sz="2800" dirty="0"/>
              <a:t>improves overall training time</a:t>
            </a:r>
          </a:p>
          <a:p>
            <a:pPr lvl="1">
              <a:lnSpc>
                <a:spcPct val="120000"/>
              </a:lnSpc>
              <a:spcBef>
                <a:spcPts val="1200"/>
              </a:spcBef>
            </a:pPr>
            <a:r>
              <a:rPr lang="en-US" sz="2800" dirty="0"/>
              <a:t>performs aggregation at “sub-RTT” latency</a:t>
            </a:r>
          </a:p>
          <a:p>
            <a:pPr>
              <a:lnSpc>
                <a:spcPct val="120000"/>
              </a:lnSpc>
              <a:spcBef>
                <a:spcPts val="1200"/>
              </a:spcBef>
            </a:pPr>
            <a:r>
              <a:rPr lang="en-US" sz="3200" dirty="0"/>
              <a:t>Other collectives can be supported</a:t>
            </a:r>
          </a:p>
          <a:p>
            <a:pPr lvl="1">
              <a:lnSpc>
                <a:spcPct val="120000"/>
              </a:lnSpc>
              <a:spcBef>
                <a:spcPts val="1200"/>
              </a:spcBef>
            </a:pPr>
            <a:r>
              <a:rPr lang="en-US" sz="2800" dirty="0"/>
              <a:t>Broadcast, Barrier, </a:t>
            </a:r>
            <a:r>
              <a:rPr lang="en-US" sz="2800" dirty="0" err="1"/>
              <a:t>Allgather</a:t>
            </a:r>
            <a:r>
              <a:rPr lang="en-US" sz="2800" dirty="0"/>
              <a:t>, Reduce, </a:t>
            </a:r>
            <a:r>
              <a:rPr lang="en-US" sz="2800" dirty="0" err="1"/>
              <a:t>ReduceScatter</a:t>
            </a:r>
            <a:r>
              <a:rPr lang="en-US" sz="2800" dirty="0"/>
              <a:t>, …</a:t>
            </a:r>
          </a:p>
          <a:p>
            <a:pPr>
              <a:lnSpc>
                <a:spcPct val="120000"/>
              </a:lnSpc>
              <a:spcBef>
                <a:spcPts val="1200"/>
              </a:spcBef>
            </a:pPr>
            <a:endParaRPr lang="en-US" sz="3200" dirty="0"/>
          </a:p>
        </p:txBody>
      </p:sp>
      <p:sp>
        <p:nvSpPr>
          <p:cNvPr id="4" name="Slide Number Placeholder 3">
            <a:extLst>
              <a:ext uri="{FF2B5EF4-FFF2-40B4-BE49-F238E27FC236}">
                <a16:creationId xmlns:a16="http://schemas.microsoft.com/office/drawing/2014/main" id="{17B132BF-DA61-4032-BFE1-C75A43777451}"/>
              </a:ext>
            </a:extLst>
          </p:cNvPr>
          <p:cNvSpPr>
            <a:spLocks noGrp="1"/>
          </p:cNvSpPr>
          <p:nvPr>
            <p:ph type="sldNum" sz="quarter" idx="12"/>
          </p:nvPr>
        </p:nvSpPr>
        <p:spPr/>
        <p:txBody>
          <a:bodyPr/>
          <a:lstStyle/>
          <a:p>
            <a:fld id="{24FACCC9-AF27-436E-B6DB-3A0860AD88C5}" type="slidenum">
              <a:rPr lang="it-IT" smtClean="0"/>
              <a:t>21</a:t>
            </a:fld>
            <a:endParaRPr lang="it-IT"/>
          </a:p>
        </p:txBody>
      </p:sp>
      <p:grpSp>
        <p:nvGrpSpPr>
          <p:cNvPr id="18" name="Group 17">
            <a:extLst>
              <a:ext uri="{FF2B5EF4-FFF2-40B4-BE49-F238E27FC236}">
                <a16:creationId xmlns:a16="http://schemas.microsoft.com/office/drawing/2014/main" id="{19726550-9910-438E-8175-23BCF41F5333}"/>
              </a:ext>
            </a:extLst>
          </p:cNvPr>
          <p:cNvGrpSpPr/>
          <p:nvPr/>
        </p:nvGrpSpPr>
        <p:grpSpPr>
          <a:xfrm>
            <a:off x="8441040" y="3167637"/>
            <a:ext cx="3228447" cy="1772662"/>
            <a:chOff x="8271708" y="2598128"/>
            <a:chExt cx="2491366" cy="1367949"/>
          </a:xfrm>
        </p:grpSpPr>
        <p:cxnSp>
          <p:nvCxnSpPr>
            <p:cNvPr id="5" name="Straight Connector 4">
              <a:extLst>
                <a:ext uri="{FF2B5EF4-FFF2-40B4-BE49-F238E27FC236}">
                  <a16:creationId xmlns:a16="http://schemas.microsoft.com/office/drawing/2014/main" id="{E4BDA42F-9595-42F4-B6B4-033B001D5887}"/>
                </a:ext>
              </a:extLst>
            </p:cNvPr>
            <p:cNvCxnSpPr>
              <a:cxnSpLocks/>
            </p:cNvCxnSpPr>
            <p:nvPr/>
          </p:nvCxnSpPr>
          <p:spPr>
            <a:xfrm>
              <a:off x="9775404" y="3011619"/>
              <a:ext cx="849462" cy="634009"/>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2A46E68-E309-40D3-997C-70559054FAD1}"/>
                </a:ext>
              </a:extLst>
            </p:cNvPr>
            <p:cNvCxnSpPr>
              <a:cxnSpLocks/>
            </p:cNvCxnSpPr>
            <p:nvPr/>
          </p:nvCxnSpPr>
          <p:spPr>
            <a:xfrm flipH="1">
              <a:off x="9257463" y="3029760"/>
              <a:ext cx="333205" cy="615868"/>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C9B6D7B-F029-44BC-8053-C5786CFD4BD1}"/>
                </a:ext>
              </a:extLst>
            </p:cNvPr>
            <p:cNvCxnSpPr>
              <a:cxnSpLocks/>
              <a:endCxn id="9" idx="3"/>
            </p:cNvCxnSpPr>
            <p:nvPr/>
          </p:nvCxnSpPr>
          <p:spPr>
            <a:xfrm flipH="1">
              <a:off x="8494887" y="3029760"/>
              <a:ext cx="967174" cy="702848"/>
            </a:xfrm>
            <a:prstGeom prst="line">
              <a:avLst/>
            </a:prstGeom>
            <a:ln w="38100"/>
          </p:spPr>
          <p:style>
            <a:lnRef idx="1">
              <a:schemeClr val="dk1"/>
            </a:lnRef>
            <a:fillRef idx="0">
              <a:schemeClr val="dk1"/>
            </a:fillRef>
            <a:effectRef idx="0">
              <a:schemeClr val="dk1"/>
            </a:effectRef>
            <a:fontRef idx="minor">
              <a:schemeClr val="tx1"/>
            </a:fontRef>
          </p:style>
        </p:cxnSp>
        <p:pic>
          <p:nvPicPr>
            <p:cNvPr id="8" name="Graphic 7">
              <a:extLst>
                <a:ext uri="{FF2B5EF4-FFF2-40B4-BE49-F238E27FC236}">
                  <a16:creationId xmlns:a16="http://schemas.microsoft.com/office/drawing/2014/main" id="{57561759-D81C-4E94-AA92-41108A9180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4316" y="2783650"/>
              <a:ext cx="894801" cy="280723"/>
            </a:xfrm>
            <a:prstGeom prst="rect">
              <a:avLst/>
            </a:prstGeom>
            <a:effectLst>
              <a:glow rad="101600">
                <a:schemeClr val="accent5">
                  <a:satMod val="175000"/>
                  <a:alpha val="40000"/>
                </a:schemeClr>
              </a:glow>
            </a:effectLst>
          </p:spPr>
        </p:pic>
        <p:pic>
          <p:nvPicPr>
            <p:cNvPr id="9" name="Graphic 8">
              <a:extLst>
                <a:ext uri="{FF2B5EF4-FFF2-40B4-BE49-F238E27FC236}">
                  <a16:creationId xmlns:a16="http://schemas.microsoft.com/office/drawing/2014/main" id="{54A31B09-47FD-41B9-8240-2D660D83D8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1708" y="3504965"/>
              <a:ext cx="223179" cy="455285"/>
            </a:xfrm>
            <a:prstGeom prst="rect">
              <a:avLst/>
            </a:prstGeom>
          </p:spPr>
        </p:pic>
        <p:pic>
          <p:nvPicPr>
            <p:cNvPr id="10" name="Graphic 9">
              <a:extLst>
                <a:ext uri="{FF2B5EF4-FFF2-40B4-BE49-F238E27FC236}">
                  <a16:creationId xmlns:a16="http://schemas.microsoft.com/office/drawing/2014/main" id="{98F03470-1EF1-40A7-AAD4-4BC5D4D56C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2950" y="3504965"/>
              <a:ext cx="223179" cy="455285"/>
            </a:xfrm>
            <a:prstGeom prst="rect">
              <a:avLst/>
            </a:prstGeom>
          </p:spPr>
        </p:pic>
        <p:pic>
          <p:nvPicPr>
            <p:cNvPr id="11" name="Graphic 10">
              <a:extLst>
                <a:ext uri="{FF2B5EF4-FFF2-40B4-BE49-F238E27FC236}">
                  <a16:creationId xmlns:a16="http://schemas.microsoft.com/office/drawing/2014/main" id="{2D13B582-F492-404F-B3E7-8BC8A895D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9895" y="3510792"/>
              <a:ext cx="223179" cy="455285"/>
            </a:xfrm>
            <a:prstGeom prst="rect">
              <a:avLst/>
            </a:prstGeom>
          </p:spPr>
        </p:pic>
        <p:sp>
          <p:nvSpPr>
            <p:cNvPr id="13" name="TextBox 12">
              <a:extLst>
                <a:ext uri="{FF2B5EF4-FFF2-40B4-BE49-F238E27FC236}">
                  <a16:creationId xmlns:a16="http://schemas.microsoft.com/office/drawing/2014/main" id="{AB710A4F-BCCB-4BAC-8B2D-31DED6E23E24}"/>
                </a:ext>
              </a:extLst>
            </p:cNvPr>
            <p:cNvSpPr txBox="1"/>
            <p:nvPr/>
          </p:nvSpPr>
          <p:spPr>
            <a:xfrm>
              <a:off x="9743315" y="2598128"/>
              <a:ext cx="332189" cy="356974"/>
            </a:xfrm>
            <a:prstGeom prst="rect">
              <a:avLst/>
            </a:prstGeom>
            <a:solidFill>
              <a:schemeClr val="bg1"/>
            </a:solidFill>
            <a:ln w="19050">
              <a:solidFill>
                <a:schemeClr val="accent1"/>
              </a:solidFill>
            </a:ln>
            <a:effectLst>
              <a:glow rad="101600">
                <a:schemeClr val="accent5">
                  <a:satMod val="175000"/>
                  <a:alpha val="40000"/>
                </a:schemeClr>
              </a:glow>
            </a:effectLst>
          </p:spPr>
          <p:txBody>
            <a:bodyPr wrap="square" lIns="0" tIns="0" rIns="0" bIns="0" rtlCol="0" anchor="ctr">
              <a:noAutofit/>
            </a:bodyPr>
            <a:lstStyle/>
            <a:p>
              <a:pPr algn="ctr"/>
              <a:r>
                <a:rPr lang="en-US">
                  <a:latin typeface="Cambria Math" panose="02040503050406030204" pitchFamily="18" charset="0"/>
                  <a:ea typeface="Cambria Math" panose="02040503050406030204" pitchFamily="18" charset="0"/>
                </a:rPr>
                <a:t>∑</a:t>
              </a:r>
              <a:endParaRPr lang="en-US"/>
            </a:p>
          </p:txBody>
        </p:sp>
      </p:grpSp>
      <p:sp>
        <p:nvSpPr>
          <p:cNvPr id="12" name="Date Placeholder 11">
            <a:extLst>
              <a:ext uri="{FF2B5EF4-FFF2-40B4-BE49-F238E27FC236}">
                <a16:creationId xmlns:a16="http://schemas.microsoft.com/office/drawing/2014/main" id="{C4059CAE-1E1D-6243-8EEF-FFC3DB6F4A13}"/>
              </a:ext>
            </a:extLst>
          </p:cNvPr>
          <p:cNvSpPr>
            <a:spLocks noGrp="1"/>
          </p:cNvSpPr>
          <p:nvPr>
            <p:ph type="dt" sz="half" idx="10"/>
          </p:nvPr>
        </p:nvSpPr>
        <p:spPr/>
        <p:txBody>
          <a:bodyPr/>
          <a:lstStyle/>
          <a:p>
            <a:r>
              <a:rPr lang="en-US"/>
              <a:t>8/27/21</a:t>
            </a:r>
          </a:p>
        </p:txBody>
      </p:sp>
      <p:sp>
        <p:nvSpPr>
          <p:cNvPr id="14" name="Footer Placeholder 13">
            <a:extLst>
              <a:ext uri="{FF2B5EF4-FFF2-40B4-BE49-F238E27FC236}">
                <a16:creationId xmlns:a16="http://schemas.microsoft.com/office/drawing/2014/main" id="{C5452FA7-0ABB-ED41-B486-3D0CD950777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1415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5FFA-CAE1-1F4D-A85E-8E0798A04424}"/>
              </a:ext>
            </a:extLst>
          </p:cNvPr>
          <p:cNvSpPr>
            <a:spLocks noGrp="1"/>
          </p:cNvSpPr>
          <p:nvPr>
            <p:ph type="title"/>
          </p:nvPr>
        </p:nvSpPr>
        <p:spPr/>
        <p:txBody>
          <a:bodyPr>
            <a:normAutofit/>
          </a:bodyPr>
          <a:lstStyle/>
          <a:p>
            <a:r>
              <a:rPr lang="en-US" dirty="0" err="1"/>
              <a:t>SwitchML</a:t>
            </a:r>
            <a:r>
              <a:rPr lang="en-US" dirty="0"/>
              <a:t>: Co-design ML and networking</a:t>
            </a:r>
          </a:p>
        </p:txBody>
      </p:sp>
      <p:pic>
        <p:nvPicPr>
          <p:cNvPr id="9" name="Picture 8">
            <a:extLst>
              <a:ext uri="{FF2B5EF4-FFF2-40B4-BE49-F238E27FC236}">
                <a16:creationId xmlns:a16="http://schemas.microsoft.com/office/drawing/2014/main" id="{58EB4130-F89E-AC47-AB30-F0F73837C3D7}"/>
              </a:ext>
            </a:extLst>
          </p:cNvPr>
          <p:cNvPicPr>
            <a:picLocks noChangeAspect="1"/>
          </p:cNvPicPr>
          <p:nvPr/>
        </p:nvPicPr>
        <p:blipFill>
          <a:blip r:embed="rId3">
            <a:alphaModFix amt="60000"/>
          </a:blip>
          <a:stretch>
            <a:fillRect/>
          </a:stretch>
        </p:blipFill>
        <p:spPr>
          <a:xfrm>
            <a:off x="3734307" y="1969503"/>
            <a:ext cx="2974102" cy="2974102"/>
          </a:xfrm>
          <a:prstGeom prst="rect">
            <a:avLst/>
          </a:prstGeom>
        </p:spPr>
      </p:pic>
      <p:sp>
        <p:nvSpPr>
          <p:cNvPr id="10" name="TextBox 9">
            <a:extLst>
              <a:ext uri="{FF2B5EF4-FFF2-40B4-BE49-F238E27FC236}">
                <a16:creationId xmlns:a16="http://schemas.microsoft.com/office/drawing/2014/main" id="{81931D99-8E5D-4147-8686-2E04D5CB94F5}"/>
              </a:ext>
            </a:extLst>
          </p:cNvPr>
          <p:cNvSpPr txBox="1"/>
          <p:nvPr/>
        </p:nvSpPr>
        <p:spPr>
          <a:xfrm>
            <a:off x="4055184" y="4752316"/>
            <a:ext cx="233236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prstClr val="black"/>
                </a:solidFill>
                <a:effectLst/>
                <a:uLnTx/>
                <a:uFillTx/>
              </a:rPr>
              <a:t>6.5 </a:t>
            </a:r>
            <a:r>
              <a:rPr kumimoji="0" lang="en-US" sz="2400" b="1" u="none" strike="noStrike" kern="1200" cap="none" spc="0" normalizeH="0" baseline="0" noProof="0" dirty="0" err="1">
                <a:ln>
                  <a:noFill/>
                </a:ln>
                <a:solidFill>
                  <a:prstClr val="black"/>
                </a:solidFill>
                <a:effectLst/>
                <a:uLnTx/>
                <a:uFillTx/>
              </a:rPr>
              <a:t>Tbps</a:t>
            </a:r>
            <a:r>
              <a:rPr kumimoji="0" lang="en-US" sz="2400" b="1" u="none" strike="noStrike" kern="1200" cap="none" spc="0" normalizeH="0" baseline="0" noProof="0" dirty="0">
                <a:ln>
                  <a:noFill/>
                </a:ln>
                <a:solidFill>
                  <a:prstClr val="black"/>
                </a:solidFill>
                <a:effectLst/>
                <a:uLnTx/>
                <a:uFillTx/>
              </a:rPr>
              <a:t> </a:t>
            </a:r>
            <a:r>
              <a:rPr kumimoji="0" lang="en-US" sz="2400" u="none" strike="noStrike" kern="1200" cap="none" spc="0" normalizeH="0" baseline="0" noProof="0" dirty="0">
                <a:ln>
                  <a:noFill/>
                </a:ln>
                <a:solidFill>
                  <a:prstClr val="black"/>
                </a:solidFill>
                <a:effectLst/>
                <a:uLnTx/>
                <a:uFillTx/>
              </a:rPr>
              <a:t>programmable data plane</a:t>
            </a:r>
          </a:p>
        </p:txBody>
      </p:sp>
      <p:pic>
        <p:nvPicPr>
          <p:cNvPr id="12" name="Picture 11" descr="A close up of a logo&#10;&#10;Description automatically generated">
            <a:extLst>
              <a:ext uri="{FF2B5EF4-FFF2-40B4-BE49-F238E27FC236}">
                <a16:creationId xmlns:a16="http://schemas.microsoft.com/office/drawing/2014/main" id="{C7ED78A6-34B7-BA4C-99EF-66D7F738D4E5}"/>
              </a:ext>
            </a:extLst>
          </p:cNvPr>
          <p:cNvPicPr>
            <a:picLocks noChangeAspect="1"/>
          </p:cNvPicPr>
          <p:nvPr/>
        </p:nvPicPr>
        <p:blipFill rotWithShape="1">
          <a:blip r:embed="rId4">
            <a:duotone>
              <a:schemeClr val="accent2">
                <a:shade val="45000"/>
                <a:satMod val="135000"/>
              </a:schemeClr>
              <a:prstClr val="white"/>
            </a:duotone>
          </a:blip>
          <a:srcRect b="13795"/>
          <a:stretch/>
        </p:blipFill>
        <p:spPr>
          <a:xfrm>
            <a:off x="353412" y="4066272"/>
            <a:ext cx="435151" cy="375123"/>
          </a:xfrm>
          <a:prstGeom prst="rect">
            <a:avLst/>
          </a:prstGeom>
        </p:spPr>
      </p:pic>
      <p:pic>
        <p:nvPicPr>
          <p:cNvPr id="14" name="Picture 13" descr="A close up of a logo&#10;&#10;Description automatically generated">
            <a:extLst>
              <a:ext uri="{FF2B5EF4-FFF2-40B4-BE49-F238E27FC236}">
                <a16:creationId xmlns:a16="http://schemas.microsoft.com/office/drawing/2014/main" id="{D1DD5F74-ADA9-804D-958E-0F205DC7C9EB}"/>
              </a:ext>
            </a:extLst>
          </p:cNvPr>
          <p:cNvPicPr>
            <a:picLocks noChangeAspect="1"/>
          </p:cNvPicPr>
          <p:nvPr/>
        </p:nvPicPr>
        <p:blipFill rotWithShape="1">
          <a:blip r:embed="rId5">
            <a:duotone>
              <a:schemeClr val="accent2">
                <a:shade val="45000"/>
                <a:satMod val="135000"/>
              </a:schemeClr>
              <a:prstClr val="white"/>
            </a:duotone>
          </a:blip>
          <a:srcRect b="15148"/>
          <a:stretch/>
        </p:blipFill>
        <p:spPr>
          <a:xfrm>
            <a:off x="157704" y="2612610"/>
            <a:ext cx="799404" cy="748205"/>
          </a:xfrm>
          <a:prstGeom prst="rect">
            <a:avLst/>
          </a:prstGeom>
        </p:spPr>
      </p:pic>
      <p:pic>
        <p:nvPicPr>
          <p:cNvPr id="16" name="Picture 15" descr="A close up of a logo&#10;&#10;Description automatically generated">
            <a:extLst>
              <a:ext uri="{FF2B5EF4-FFF2-40B4-BE49-F238E27FC236}">
                <a16:creationId xmlns:a16="http://schemas.microsoft.com/office/drawing/2014/main" id="{06E25EC3-C1A6-174D-B98F-5E2B8B85A123}"/>
              </a:ext>
            </a:extLst>
          </p:cNvPr>
          <p:cNvPicPr>
            <a:picLocks noChangeAspect="1"/>
          </p:cNvPicPr>
          <p:nvPr/>
        </p:nvPicPr>
        <p:blipFill rotWithShape="1">
          <a:blip r:embed="rId6">
            <a:duotone>
              <a:schemeClr val="accent2">
                <a:shade val="45000"/>
                <a:satMod val="135000"/>
              </a:schemeClr>
              <a:prstClr val="white"/>
            </a:duotone>
          </a:blip>
          <a:srcRect b="18648"/>
          <a:stretch/>
        </p:blipFill>
        <p:spPr>
          <a:xfrm>
            <a:off x="247779" y="4943605"/>
            <a:ext cx="619252" cy="503778"/>
          </a:xfrm>
          <a:prstGeom prst="rect">
            <a:avLst/>
          </a:prstGeom>
        </p:spPr>
      </p:pic>
      <p:sp>
        <p:nvSpPr>
          <p:cNvPr id="19" name="Text Placeholder 4">
            <a:extLst>
              <a:ext uri="{FF2B5EF4-FFF2-40B4-BE49-F238E27FC236}">
                <a16:creationId xmlns:a16="http://schemas.microsoft.com/office/drawing/2014/main" id="{D2489C8F-141A-5644-9EBE-24E83396422B}"/>
              </a:ext>
            </a:extLst>
          </p:cNvPr>
          <p:cNvSpPr txBox="1">
            <a:spLocks/>
          </p:cNvSpPr>
          <p:nvPr/>
        </p:nvSpPr>
        <p:spPr>
          <a:xfrm>
            <a:off x="839788" y="168116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dirty="0">
                <a:ln>
                  <a:noFill/>
                </a:ln>
                <a:solidFill>
                  <a:sysClr val="windowText" lastClr="000000"/>
                </a:solidFill>
                <a:effectLst/>
                <a:uLnTx/>
                <a:uFillTx/>
              </a:rPr>
              <a:t>Challenges</a:t>
            </a:r>
          </a:p>
        </p:txBody>
      </p:sp>
      <p:sp>
        <p:nvSpPr>
          <p:cNvPr id="20" name="Content Placeholder 5">
            <a:extLst>
              <a:ext uri="{FF2B5EF4-FFF2-40B4-BE49-F238E27FC236}">
                <a16:creationId xmlns:a16="http://schemas.microsoft.com/office/drawing/2014/main" id="{0FC552EC-7FF3-BD48-A3C9-E9EF3CE2EB00}"/>
              </a:ext>
            </a:extLst>
          </p:cNvPr>
          <p:cNvSpPr txBox="1">
            <a:spLocks/>
          </p:cNvSpPr>
          <p:nvPr/>
        </p:nvSpPr>
        <p:spPr>
          <a:xfrm>
            <a:off x="839788" y="2505075"/>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computation</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storage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1" u="none" strike="noStrike" kern="1200" cap="none" spc="0" normalizeH="0" baseline="0" noProof="0" dirty="0">
                <a:ln>
                  <a:noFill/>
                </a:ln>
                <a:solidFill>
                  <a:sysClr val="windowText" lastClr="000000"/>
                </a:solidFill>
                <a:effectLst/>
                <a:uLnTx/>
                <a:uFillTx/>
              </a:rPr>
              <a:t>No floating points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Packet loss</a:t>
            </a:r>
          </a:p>
        </p:txBody>
      </p:sp>
      <p:sp>
        <p:nvSpPr>
          <p:cNvPr id="21" name="Text Placeholder 6">
            <a:extLst>
              <a:ext uri="{FF2B5EF4-FFF2-40B4-BE49-F238E27FC236}">
                <a16:creationId xmlns:a16="http://schemas.microsoft.com/office/drawing/2014/main" id="{25D765F9-2FB6-5C4E-B2E3-9D5B712C34D4}"/>
              </a:ext>
            </a:extLst>
          </p:cNvPr>
          <p:cNvSpPr txBox="1">
            <a:spLocks/>
          </p:cNvSpPr>
          <p:nvPr/>
        </p:nvSpPr>
        <p:spPr>
          <a:xfrm>
            <a:off x="7131720" y="1681163"/>
            <a:ext cx="422366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a:ln>
                  <a:noFill/>
                </a:ln>
                <a:solidFill>
                  <a:sysClr val="windowText" lastClr="000000"/>
                </a:solidFill>
                <a:effectLst/>
                <a:uLnTx/>
                <a:uFillTx/>
              </a:rPr>
              <a:t>Design</a:t>
            </a:r>
          </a:p>
        </p:txBody>
      </p:sp>
      <p:sp>
        <p:nvSpPr>
          <p:cNvPr id="22" name="Content Placeholder 7">
            <a:extLst>
              <a:ext uri="{FF2B5EF4-FFF2-40B4-BE49-F238E27FC236}">
                <a16:creationId xmlns:a16="http://schemas.microsoft.com/office/drawing/2014/main" id="{4E763E70-3CDD-9E42-9B7E-72A2852DFAC8}"/>
              </a:ext>
            </a:extLst>
          </p:cNvPr>
          <p:cNvSpPr txBox="1">
            <a:spLocks/>
          </p:cNvSpPr>
          <p:nvPr/>
        </p:nvSpPr>
        <p:spPr>
          <a:xfrm>
            <a:off x="6810859" y="2505075"/>
            <a:ext cx="5381141"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2400" dirty="0">
                <a:solidFill>
                  <a:sysClr val="windowText" lastClr="000000"/>
                </a:solidFill>
              </a:rPr>
              <a:t>Pool-based streaming aggregation</a:t>
            </a:r>
            <a:endParaRPr kumimoji="0" lang="en-US" sz="2400" u="none" strike="noStrike" kern="1200" cap="none" spc="0" normalizeH="0" baseline="0" noProof="0" dirty="0">
              <a:ln>
                <a:noFill/>
              </a:ln>
              <a:solidFill>
                <a:sysClr val="windowText" lastClr="000000"/>
              </a:solidFill>
              <a:effectLst/>
              <a:uLnTx/>
              <a:uFillTx/>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Combined switch-host architecture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Quantized integer operations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Failure-recovery protocol</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2400" dirty="0">
                <a:solidFill>
                  <a:sysClr val="windowText" lastClr="000000"/>
                </a:solidFill>
              </a:rPr>
              <a:t>In-switch RDMA implementation</a:t>
            </a:r>
            <a:endParaRPr kumimoji="0" lang="en-US" sz="2400" u="none" strike="noStrike" kern="1200" cap="none" spc="0" normalizeH="0" baseline="0" noProof="0" dirty="0">
              <a:ln>
                <a:noFill/>
              </a:ln>
              <a:solidFill>
                <a:sysClr val="windowText" lastClr="000000"/>
              </a:solidFill>
              <a:effectLst/>
              <a:uLnTx/>
              <a:uFillTx/>
            </a:endParaRPr>
          </a:p>
        </p:txBody>
      </p:sp>
      <p:sp>
        <p:nvSpPr>
          <p:cNvPr id="3" name="Date Placeholder 2">
            <a:extLst>
              <a:ext uri="{FF2B5EF4-FFF2-40B4-BE49-F238E27FC236}">
                <a16:creationId xmlns:a16="http://schemas.microsoft.com/office/drawing/2014/main" id="{400EA9FB-F994-4247-B28E-AD3A7277ABEF}"/>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8A80756-6F92-4C45-BA50-2320C0FCAC0F}"/>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9C9536F-5EA9-EF46-A962-38D9E74F6AA0}"/>
              </a:ext>
            </a:extLst>
          </p:cNvPr>
          <p:cNvSpPr>
            <a:spLocks noGrp="1"/>
          </p:cNvSpPr>
          <p:nvPr>
            <p:ph type="sldNum" sz="quarter" idx="12"/>
          </p:nvPr>
        </p:nvSpPr>
        <p:spPr/>
        <p:txBody>
          <a:bodyPr/>
          <a:lstStyle/>
          <a:p>
            <a:fld id="{5D008438-4C73-F648-9FA9-AAA875096050}" type="slidenum">
              <a:rPr lang="en-US" smtClean="0"/>
              <a:t>22</a:t>
            </a:fld>
            <a:endParaRPr lang="en-US"/>
          </a:p>
        </p:txBody>
      </p:sp>
    </p:spTree>
    <p:extLst>
      <p:ext uri="{BB962C8B-B14F-4D97-AF65-F5344CB8AC3E}">
        <p14:creationId xmlns:p14="http://schemas.microsoft.com/office/powerpoint/2010/main" val="402952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0E1A0B-F944-4C79-BFF8-525FA5745664}"/>
              </a:ext>
            </a:extLst>
          </p:cNvPr>
          <p:cNvSpPr/>
          <p:nvPr/>
        </p:nvSpPr>
        <p:spPr>
          <a:xfrm>
            <a:off x="480026" y="2168818"/>
            <a:ext cx="5184322" cy="14572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4F2493-820A-4AC1-8E11-4EBCDD0CDA55}"/>
              </a:ext>
            </a:extLst>
          </p:cNvPr>
          <p:cNvSpPr/>
          <p:nvPr/>
        </p:nvSpPr>
        <p:spPr>
          <a:xfrm>
            <a:off x="6556372" y="2168818"/>
            <a:ext cx="5184322" cy="145726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2">
            <a:extLst>
              <a:ext uri="{FF2B5EF4-FFF2-40B4-BE49-F238E27FC236}">
                <a16:creationId xmlns:a16="http://schemas.microsoft.com/office/drawing/2014/main" id="{51B237EC-0A21-4A78-8813-A3C6BF9FBFAD}"/>
              </a:ext>
            </a:extLst>
          </p:cNvPr>
          <p:cNvSpPr/>
          <p:nvPr/>
        </p:nvSpPr>
        <p:spPr>
          <a:xfrm>
            <a:off x="4074606" y="4827218"/>
            <a:ext cx="4714913" cy="1201136"/>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7B42594D-138C-D34B-89B0-D1245FDE8E04}"/>
              </a:ext>
            </a:extLst>
          </p:cNvPr>
          <p:cNvSpPr/>
          <p:nvPr/>
        </p:nvSpPr>
        <p:spPr>
          <a:xfrm rot="16200000">
            <a:off x="2828480" y="1998647"/>
            <a:ext cx="273207" cy="3909586"/>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cxnSp>
        <p:nvCxnSpPr>
          <p:cNvPr id="32" name="Straight Connector 31">
            <a:extLst>
              <a:ext uri="{FF2B5EF4-FFF2-40B4-BE49-F238E27FC236}">
                <a16:creationId xmlns:a16="http://schemas.microsoft.com/office/drawing/2014/main" id="{EF0B0A7B-206B-4193-8F2F-CA85CF6BED75}"/>
              </a:ext>
            </a:extLst>
          </p:cNvPr>
          <p:cNvCxnSpPr>
            <a:cxnSpLocks/>
            <a:stCxn id="7" idx="2"/>
          </p:cNvCxnSpPr>
          <p:nvPr/>
        </p:nvCxnSpPr>
        <p:spPr>
          <a:xfrm>
            <a:off x="3072187" y="3626080"/>
            <a:ext cx="2330148" cy="120113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66CC4E-C1E5-4725-8806-3C074C349B18}"/>
              </a:ext>
            </a:extLst>
          </p:cNvPr>
          <p:cNvCxnSpPr>
            <a:cxnSpLocks/>
            <a:stCxn id="8" idx="2"/>
          </p:cNvCxnSpPr>
          <p:nvPr/>
        </p:nvCxnSpPr>
        <p:spPr>
          <a:xfrm flipH="1">
            <a:off x="6604766" y="3626080"/>
            <a:ext cx="2543767" cy="120996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5657F2E-4C39-FE42-B20D-7DBF7E97984F}"/>
              </a:ext>
            </a:extLst>
          </p:cNvPr>
          <p:cNvSpPr txBox="1"/>
          <p:nvPr/>
        </p:nvSpPr>
        <p:spPr>
          <a:xfrm>
            <a:off x="2065208" y="4092219"/>
            <a:ext cx="1827744" cy="461665"/>
          </a:xfrm>
          <a:prstGeom prst="rect">
            <a:avLst/>
          </a:prstGeom>
          <a:noFill/>
        </p:spPr>
        <p:txBody>
          <a:bodyPr wrap="none" rtlCol="0">
            <a:spAutoFit/>
          </a:bodyPr>
          <a:lstStyle/>
          <a:p>
            <a:pPr algn="ctr"/>
            <a:r>
              <a:rPr lang="en-US" sz="2400"/>
              <a:t>~100’s of MB</a:t>
            </a:r>
          </a:p>
        </p:txBody>
      </p:sp>
      <p:sp>
        <p:nvSpPr>
          <p:cNvPr id="2" name="Title 1">
            <a:extLst>
              <a:ext uri="{FF2B5EF4-FFF2-40B4-BE49-F238E27FC236}">
                <a16:creationId xmlns:a16="http://schemas.microsoft.com/office/drawing/2014/main" id="{60296DB5-4774-49D6-B1EA-F7AF53D85D4B}"/>
              </a:ext>
            </a:extLst>
          </p:cNvPr>
          <p:cNvSpPr>
            <a:spLocks noGrp="1"/>
          </p:cNvSpPr>
          <p:nvPr>
            <p:ph type="title"/>
          </p:nvPr>
        </p:nvSpPr>
        <p:spPr/>
        <p:txBody>
          <a:bodyPr/>
          <a:lstStyle/>
          <a:p>
            <a:r>
              <a:rPr lang="en-US" dirty="0"/>
              <a:t>Streaming aggregation</a:t>
            </a:r>
          </a:p>
        </p:txBody>
      </p:sp>
      <p:sp>
        <p:nvSpPr>
          <p:cNvPr id="9" name="Rectangle 8">
            <a:extLst>
              <a:ext uri="{FF2B5EF4-FFF2-40B4-BE49-F238E27FC236}">
                <a16:creationId xmlns:a16="http://schemas.microsoft.com/office/drawing/2014/main" id="{9369B560-D8E7-440E-A1FD-13E606D6AE5D}"/>
              </a:ext>
            </a:extLst>
          </p:cNvPr>
          <p:cNvSpPr/>
          <p:nvPr/>
        </p:nvSpPr>
        <p:spPr>
          <a:xfrm>
            <a:off x="4736999"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0" name="Rectangle 9">
            <a:extLst>
              <a:ext uri="{FF2B5EF4-FFF2-40B4-BE49-F238E27FC236}">
                <a16:creationId xmlns:a16="http://schemas.microsoft.com/office/drawing/2014/main" id="{5A6449C1-3B2C-4E0B-A999-7FF97D5A7E83}"/>
              </a:ext>
            </a:extLst>
          </p:cNvPr>
          <p:cNvSpPr/>
          <p:nvPr/>
        </p:nvSpPr>
        <p:spPr>
          <a:xfrm>
            <a:off x="5402335"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1" name="Rectangle 10">
            <a:extLst>
              <a:ext uri="{FF2B5EF4-FFF2-40B4-BE49-F238E27FC236}">
                <a16:creationId xmlns:a16="http://schemas.microsoft.com/office/drawing/2014/main" id="{C763E3C9-015F-485C-9992-D55F4A981C5B}"/>
              </a:ext>
            </a:extLst>
          </p:cNvPr>
          <p:cNvSpPr/>
          <p:nvPr/>
        </p:nvSpPr>
        <p:spPr>
          <a:xfrm>
            <a:off x="6067671"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73AD41FE-83D0-4A6B-A559-B210CB6F7F17}"/>
              </a:ext>
            </a:extLst>
          </p:cNvPr>
          <p:cNvSpPr/>
          <p:nvPr/>
        </p:nvSpPr>
        <p:spPr>
          <a:xfrm>
            <a:off x="6733007"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E3396A62-B6FF-4DE5-BCAD-D91208F0810D}"/>
              </a:ext>
            </a:extLst>
          </p:cNvPr>
          <p:cNvSpPr txBox="1"/>
          <p:nvPr/>
        </p:nvSpPr>
        <p:spPr>
          <a:xfrm>
            <a:off x="7557461" y="5071290"/>
            <a:ext cx="1186543" cy="523220"/>
          </a:xfrm>
          <a:prstGeom prst="rect">
            <a:avLst/>
          </a:prstGeom>
          <a:noFill/>
        </p:spPr>
        <p:txBody>
          <a:bodyPr wrap="none" rtlCol="0">
            <a:spAutoFit/>
          </a:bodyPr>
          <a:lstStyle/>
          <a:p>
            <a:pPr algn="ctr"/>
            <a:r>
              <a:rPr lang="en-US" sz="2800"/>
              <a:t>Switch</a:t>
            </a:r>
          </a:p>
        </p:txBody>
      </p:sp>
      <p:sp>
        <p:nvSpPr>
          <p:cNvPr id="16" name="TextBox 15">
            <a:extLst>
              <a:ext uri="{FF2B5EF4-FFF2-40B4-BE49-F238E27FC236}">
                <a16:creationId xmlns:a16="http://schemas.microsoft.com/office/drawing/2014/main" id="{9BBBCD5D-97B2-4E98-A98D-3E363A584A63}"/>
              </a:ext>
            </a:extLst>
          </p:cNvPr>
          <p:cNvSpPr txBox="1"/>
          <p:nvPr/>
        </p:nvSpPr>
        <p:spPr>
          <a:xfrm>
            <a:off x="6637085" y="2936781"/>
            <a:ext cx="540533" cy="523220"/>
          </a:xfrm>
          <a:prstGeom prst="rect">
            <a:avLst/>
          </a:prstGeom>
          <a:noFill/>
        </p:spPr>
        <p:txBody>
          <a:bodyPr wrap="none" rtlCol="0">
            <a:spAutoFit/>
          </a:bodyPr>
          <a:lstStyle/>
          <a:p>
            <a:pPr algn="ctr"/>
            <a:r>
              <a:rPr lang="en-US" sz="2800"/>
              <a:t>U</a:t>
            </a:r>
            <a:r>
              <a:rPr lang="en-US" sz="2800" baseline="-25000"/>
              <a:t>2</a:t>
            </a:r>
          </a:p>
        </p:txBody>
      </p:sp>
      <p:sp>
        <p:nvSpPr>
          <p:cNvPr id="17" name="TextBox 16">
            <a:extLst>
              <a:ext uri="{FF2B5EF4-FFF2-40B4-BE49-F238E27FC236}">
                <a16:creationId xmlns:a16="http://schemas.microsoft.com/office/drawing/2014/main" id="{81D4ACFF-BB9F-4FFB-B2FD-CCDF124F9320}"/>
              </a:ext>
            </a:extLst>
          </p:cNvPr>
          <p:cNvSpPr txBox="1"/>
          <p:nvPr/>
        </p:nvSpPr>
        <p:spPr>
          <a:xfrm>
            <a:off x="5000038" y="2936781"/>
            <a:ext cx="540533" cy="523220"/>
          </a:xfrm>
          <a:prstGeom prst="rect">
            <a:avLst/>
          </a:prstGeom>
          <a:noFill/>
        </p:spPr>
        <p:txBody>
          <a:bodyPr wrap="none" rtlCol="0">
            <a:spAutoFit/>
          </a:bodyPr>
          <a:lstStyle/>
          <a:p>
            <a:pPr algn="ctr"/>
            <a:r>
              <a:rPr lang="en-US" sz="2800"/>
              <a:t>U</a:t>
            </a:r>
            <a:r>
              <a:rPr lang="en-US" sz="2800" baseline="-25000"/>
              <a:t>1</a:t>
            </a:r>
          </a:p>
        </p:txBody>
      </p:sp>
      <p:sp>
        <p:nvSpPr>
          <p:cNvPr id="18" name="TextBox 17">
            <a:extLst>
              <a:ext uri="{FF2B5EF4-FFF2-40B4-BE49-F238E27FC236}">
                <a16:creationId xmlns:a16="http://schemas.microsoft.com/office/drawing/2014/main" id="{939CD9A3-2A7E-4203-8D02-8ADAD9CEFDC7}"/>
              </a:ext>
            </a:extLst>
          </p:cNvPr>
          <p:cNvSpPr txBox="1"/>
          <p:nvPr/>
        </p:nvSpPr>
        <p:spPr>
          <a:xfrm>
            <a:off x="6643497" y="2295066"/>
            <a:ext cx="527710" cy="523220"/>
          </a:xfrm>
          <a:prstGeom prst="rect">
            <a:avLst/>
          </a:prstGeom>
          <a:noFill/>
        </p:spPr>
        <p:txBody>
          <a:bodyPr wrap="none" rtlCol="0">
            <a:spAutoFit/>
          </a:bodyPr>
          <a:lstStyle/>
          <a:p>
            <a:pPr algn="ctr"/>
            <a:r>
              <a:rPr lang="en-US" sz="2800"/>
              <a:t>A</a:t>
            </a:r>
            <a:r>
              <a:rPr lang="en-US" sz="2800" baseline="-25000"/>
              <a:t>2</a:t>
            </a:r>
          </a:p>
        </p:txBody>
      </p:sp>
      <p:sp>
        <p:nvSpPr>
          <p:cNvPr id="19" name="TextBox 18">
            <a:extLst>
              <a:ext uri="{FF2B5EF4-FFF2-40B4-BE49-F238E27FC236}">
                <a16:creationId xmlns:a16="http://schemas.microsoft.com/office/drawing/2014/main" id="{7B5D2B14-8AE2-4A42-AB38-3DB204EC51F8}"/>
              </a:ext>
            </a:extLst>
          </p:cNvPr>
          <p:cNvSpPr txBox="1"/>
          <p:nvPr/>
        </p:nvSpPr>
        <p:spPr>
          <a:xfrm>
            <a:off x="5006450" y="2295066"/>
            <a:ext cx="527710" cy="523220"/>
          </a:xfrm>
          <a:prstGeom prst="rect">
            <a:avLst/>
          </a:prstGeom>
          <a:noFill/>
        </p:spPr>
        <p:txBody>
          <a:bodyPr wrap="none" rtlCol="0">
            <a:spAutoFit/>
          </a:bodyPr>
          <a:lstStyle/>
          <a:p>
            <a:pPr algn="ctr"/>
            <a:r>
              <a:rPr lang="en-US" sz="2800"/>
              <a:t>A</a:t>
            </a:r>
            <a:r>
              <a:rPr lang="en-US" sz="2800" baseline="-25000"/>
              <a:t>1</a:t>
            </a:r>
          </a:p>
        </p:txBody>
      </p:sp>
      <p:sp>
        <p:nvSpPr>
          <p:cNvPr id="20" name="Rectangle 19">
            <a:extLst>
              <a:ext uri="{FF2B5EF4-FFF2-40B4-BE49-F238E27FC236}">
                <a16:creationId xmlns:a16="http://schemas.microsoft.com/office/drawing/2014/main" id="{99C7DB20-44DA-4E88-881A-F6BB3882B4F6}"/>
              </a:ext>
            </a:extLst>
          </p:cNvPr>
          <p:cNvSpPr/>
          <p:nvPr/>
        </p:nvSpPr>
        <p:spPr>
          <a:xfrm>
            <a:off x="2340962" y="2936781"/>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1" name="Rectangle 20">
            <a:extLst>
              <a:ext uri="{FF2B5EF4-FFF2-40B4-BE49-F238E27FC236}">
                <a16:creationId xmlns:a16="http://schemas.microsoft.com/office/drawing/2014/main" id="{C360FE1E-039E-4A28-BAC6-FA25846C4E03}"/>
              </a:ext>
            </a:extLst>
          </p:cNvPr>
          <p:cNvSpPr/>
          <p:nvPr/>
        </p:nvSpPr>
        <p:spPr>
          <a:xfrm>
            <a:off x="3006298" y="2936781"/>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2" name="Rectangle 21">
            <a:extLst>
              <a:ext uri="{FF2B5EF4-FFF2-40B4-BE49-F238E27FC236}">
                <a16:creationId xmlns:a16="http://schemas.microsoft.com/office/drawing/2014/main" id="{5A84F7C9-2F15-468A-A830-7350B2D79B22}"/>
              </a:ext>
            </a:extLst>
          </p:cNvPr>
          <p:cNvSpPr/>
          <p:nvPr/>
        </p:nvSpPr>
        <p:spPr>
          <a:xfrm>
            <a:off x="3671634" y="2936781"/>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3" name="Rectangle 22">
            <a:extLst>
              <a:ext uri="{FF2B5EF4-FFF2-40B4-BE49-F238E27FC236}">
                <a16:creationId xmlns:a16="http://schemas.microsoft.com/office/drawing/2014/main" id="{C62CB78C-59FE-4E55-8CE0-705D1E2E69A9}"/>
              </a:ext>
            </a:extLst>
          </p:cNvPr>
          <p:cNvSpPr/>
          <p:nvPr/>
        </p:nvSpPr>
        <p:spPr>
          <a:xfrm>
            <a:off x="4336970" y="2936781"/>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24" name="Rectangle 23">
            <a:extLst>
              <a:ext uri="{FF2B5EF4-FFF2-40B4-BE49-F238E27FC236}">
                <a16:creationId xmlns:a16="http://schemas.microsoft.com/office/drawing/2014/main" id="{10546E0B-5910-43C6-BCEE-15C5D4175D01}"/>
              </a:ext>
            </a:extLst>
          </p:cNvPr>
          <p:cNvSpPr/>
          <p:nvPr/>
        </p:nvSpPr>
        <p:spPr>
          <a:xfrm>
            <a:off x="1010290" y="2936781"/>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25" name="Rectangle 24">
            <a:extLst>
              <a:ext uri="{FF2B5EF4-FFF2-40B4-BE49-F238E27FC236}">
                <a16:creationId xmlns:a16="http://schemas.microsoft.com/office/drawing/2014/main" id="{6EAD1AA0-7E00-4DCD-979B-6BF0604F7A32}"/>
              </a:ext>
            </a:extLst>
          </p:cNvPr>
          <p:cNvSpPr/>
          <p:nvPr/>
        </p:nvSpPr>
        <p:spPr>
          <a:xfrm>
            <a:off x="1675626" y="2936781"/>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26" name="Rectangle 25">
            <a:extLst>
              <a:ext uri="{FF2B5EF4-FFF2-40B4-BE49-F238E27FC236}">
                <a16:creationId xmlns:a16="http://schemas.microsoft.com/office/drawing/2014/main" id="{62A8F18A-284F-4459-812E-5D4590D69217}"/>
              </a:ext>
            </a:extLst>
          </p:cNvPr>
          <p:cNvSpPr/>
          <p:nvPr/>
        </p:nvSpPr>
        <p:spPr>
          <a:xfrm>
            <a:off x="8646585"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7" name="Rectangle 26">
            <a:extLst>
              <a:ext uri="{FF2B5EF4-FFF2-40B4-BE49-F238E27FC236}">
                <a16:creationId xmlns:a16="http://schemas.microsoft.com/office/drawing/2014/main" id="{6FB28217-EC1E-4B14-BEEA-8E78FE634B6B}"/>
              </a:ext>
            </a:extLst>
          </p:cNvPr>
          <p:cNvSpPr/>
          <p:nvPr/>
        </p:nvSpPr>
        <p:spPr>
          <a:xfrm>
            <a:off x="9311921"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8" name="Rectangle 27">
            <a:extLst>
              <a:ext uri="{FF2B5EF4-FFF2-40B4-BE49-F238E27FC236}">
                <a16:creationId xmlns:a16="http://schemas.microsoft.com/office/drawing/2014/main" id="{7A19D4E4-33C9-44B7-8ECA-3983669B723B}"/>
              </a:ext>
            </a:extLst>
          </p:cNvPr>
          <p:cNvSpPr/>
          <p:nvPr/>
        </p:nvSpPr>
        <p:spPr>
          <a:xfrm>
            <a:off x="9977257"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9" name="Rectangle 28">
            <a:extLst>
              <a:ext uri="{FF2B5EF4-FFF2-40B4-BE49-F238E27FC236}">
                <a16:creationId xmlns:a16="http://schemas.microsoft.com/office/drawing/2014/main" id="{7613AB0C-9206-4F71-BA7A-6F3418C305B3}"/>
              </a:ext>
            </a:extLst>
          </p:cNvPr>
          <p:cNvSpPr/>
          <p:nvPr/>
        </p:nvSpPr>
        <p:spPr>
          <a:xfrm>
            <a:off x="10642593"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30" name="Rectangle 29">
            <a:extLst>
              <a:ext uri="{FF2B5EF4-FFF2-40B4-BE49-F238E27FC236}">
                <a16:creationId xmlns:a16="http://schemas.microsoft.com/office/drawing/2014/main" id="{2AB2CAB8-23FE-496D-83D9-0B7D7F97679B}"/>
              </a:ext>
            </a:extLst>
          </p:cNvPr>
          <p:cNvSpPr/>
          <p:nvPr/>
        </p:nvSpPr>
        <p:spPr>
          <a:xfrm>
            <a:off x="7315913"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31" name="Rectangle 30">
            <a:extLst>
              <a:ext uri="{FF2B5EF4-FFF2-40B4-BE49-F238E27FC236}">
                <a16:creationId xmlns:a16="http://schemas.microsoft.com/office/drawing/2014/main" id="{223E67A6-B56B-4EFA-9933-048B9B8CDECD}"/>
              </a:ext>
            </a:extLst>
          </p:cNvPr>
          <p:cNvSpPr/>
          <p:nvPr/>
        </p:nvSpPr>
        <p:spPr>
          <a:xfrm>
            <a:off x="7981249"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34" name="Rectangle 33">
            <a:extLst>
              <a:ext uri="{FF2B5EF4-FFF2-40B4-BE49-F238E27FC236}">
                <a16:creationId xmlns:a16="http://schemas.microsoft.com/office/drawing/2014/main" id="{6873244E-9760-4506-A751-862707934CFB}"/>
              </a:ext>
            </a:extLst>
          </p:cNvPr>
          <p:cNvSpPr/>
          <p:nvPr/>
        </p:nvSpPr>
        <p:spPr>
          <a:xfrm>
            <a:off x="2340962"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674E804-B545-424E-ABA7-1AF9436CACEF}"/>
              </a:ext>
            </a:extLst>
          </p:cNvPr>
          <p:cNvSpPr/>
          <p:nvPr/>
        </p:nvSpPr>
        <p:spPr>
          <a:xfrm>
            <a:off x="3006298"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902F02A-5EC7-437B-88EF-EA685ED77A52}"/>
              </a:ext>
            </a:extLst>
          </p:cNvPr>
          <p:cNvSpPr/>
          <p:nvPr/>
        </p:nvSpPr>
        <p:spPr>
          <a:xfrm>
            <a:off x="3671634"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3A2648-924A-4727-A291-EB6365B242B3}"/>
              </a:ext>
            </a:extLst>
          </p:cNvPr>
          <p:cNvSpPr/>
          <p:nvPr/>
        </p:nvSpPr>
        <p:spPr>
          <a:xfrm>
            <a:off x="433697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FDF759-5183-4ABB-B39C-C290B5BD68DE}"/>
              </a:ext>
            </a:extLst>
          </p:cNvPr>
          <p:cNvSpPr/>
          <p:nvPr/>
        </p:nvSpPr>
        <p:spPr>
          <a:xfrm>
            <a:off x="101029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93EE1D4B-735B-4D7A-99A0-1A3B1C038C5C}"/>
              </a:ext>
            </a:extLst>
          </p:cNvPr>
          <p:cNvSpPr/>
          <p:nvPr/>
        </p:nvSpPr>
        <p:spPr>
          <a:xfrm>
            <a:off x="1675626"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22BC1B17-78B5-48E2-8640-45E3660B33A6}"/>
              </a:ext>
            </a:extLst>
          </p:cNvPr>
          <p:cNvSpPr/>
          <p:nvPr/>
        </p:nvSpPr>
        <p:spPr>
          <a:xfrm>
            <a:off x="8646585"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C90B29D-A0EC-4364-8C63-D305B4D61DC4}"/>
              </a:ext>
            </a:extLst>
          </p:cNvPr>
          <p:cNvSpPr/>
          <p:nvPr/>
        </p:nvSpPr>
        <p:spPr>
          <a:xfrm>
            <a:off x="9311921"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9A752C1-11D9-4BF9-A23D-47852055BD98}"/>
              </a:ext>
            </a:extLst>
          </p:cNvPr>
          <p:cNvSpPr/>
          <p:nvPr/>
        </p:nvSpPr>
        <p:spPr>
          <a:xfrm>
            <a:off x="9977257"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6E53E9F-3BE0-4A0D-95A6-97C2CCDA22A3}"/>
              </a:ext>
            </a:extLst>
          </p:cNvPr>
          <p:cNvSpPr/>
          <p:nvPr/>
        </p:nvSpPr>
        <p:spPr>
          <a:xfrm>
            <a:off x="1064259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3A86C5D-401E-4BF1-BD1C-5A9DA5823F07}"/>
              </a:ext>
            </a:extLst>
          </p:cNvPr>
          <p:cNvSpPr/>
          <p:nvPr/>
        </p:nvSpPr>
        <p:spPr>
          <a:xfrm>
            <a:off x="731591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5452E9EF-099B-4A90-82A9-72921B9E79A5}"/>
              </a:ext>
            </a:extLst>
          </p:cNvPr>
          <p:cNvSpPr/>
          <p:nvPr/>
        </p:nvSpPr>
        <p:spPr>
          <a:xfrm>
            <a:off x="7981249"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89D195BE-5974-4D09-BCB4-4857D3A8133F}"/>
              </a:ext>
            </a:extLst>
          </p:cNvPr>
          <p:cNvSpPr txBox="1"/>
          <p:nvPr/>
        </p:nvSpPr>
        <p:spPr>
          <a:xfrm>
            <a:off x="1494295" y="1646998"/>
            <a:ext cx="3209607" cy="523220"/>
          </a:xfrm>
          <a:prstGeom prst="rect">
            <a:avLst/>
          </a:prstGeom>
          <a:noFill/>
        </p:spPr>
        <p:txBody>
          <a:bodyPr wrap="square" rtlCol="0">
            <a:spAutoFit/>
          </a:bodyPr>
          <a:lstStyle/>
          <a:p>
            <a:pPr algn="ctr"/>
            <a:r>
              <a:rPr lang="en-US" sz="2800"/>
              <a:t>Worker 1</a:t>
            </a:r>
          </a:p>
        </p:txBody>
      </p:sp>
      <p:sp>
        <p:nvSpPr>
          <p:cNvPr id="59" name="TextBox 58">
            <a:extLst>
              <a:ext uri="{FF2B5EF4-FFF2-40B4-BE49-F238E27FC236}">
                <a16:creationId xmlns:a16="http://schemas.microsoft.com/office/drawing/2014/main" id="{3800A886-9A01-444A-91F5-C1921A160966}"/>
              </a:ext>
            </a:extLst>
          </p:cNvPr>
          <p:cNvSpPr txBox="1"/>
          <p:nvPr/>
        </p:nvSpPr>
        <p:spPr>
          <a:xfrm>
            <a:off x="7664112" y="1646298"/>
            <a:ext cx="3209607" cy="523220"/>
          </a:xfrm>
          <a:prstGeom prst="rect">
            <a:avLst/>
          </a:prstGeom>
          <a:noFill/>
        </p:spPr>
        <p:txBody>
          <a:bodyPr wrap="square" rtlCol="0">
            <a:spAutoFit/>
          </a:bodyPr>
          <a:lstStyle/>
          <a:p>
            <a:pPr algn="ctr"/>
            <a:r>
              <a:rPr lang="en-US" sz="2800"/>
              <a:t>Worker 2</a:t>
            </a:r>
          </a:p>
        </p:txBody>
      </p:sp>
      <p:sp>
        <p:nvSpPr>
          <p:cNvPr id="73" name="Rectangle 72">
            <a:extLst>
              <a:ext uri="{FF2B5EF4-FFF2-40B4-BE49-F238E27FC236}">
                <a16:creationId xmlns:a16="http://schemas.microsoft.com/office/drawing/2014/main" id="{6B36F9D3-BC79-4F50-B6CA-424AAE32BF86}"/>
              </a:ext>
            </a:extLst>
          </p:cNvPr>
          <p:cNvSpPr/>
          <p:nvPr/>
        </p:nvSpPr>
        <p:spPr>
          <a:xfrm>
            <a:off x="8646597"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74" name="Rectangle 73">
            <a:extLst>
              <a:ext uri="{FF2B5EF4-FFF2-40B4-BE49-F238E27FC236}">
                <a16:creationId xmlns:a16="http://schemas.microsoft.com/office/drawing/2014/main" id="{94A487EE-D3F1-4634-A442-6D0B02D46F6A}"/>
              </a:ext>
            </a:extLst>
          </p:cNvPr>
          <p:cNvSpPr/>
          <p:nvPr/>
        </p:nvSpPr>
        <p:spPr>
          <a:xfrm>
            <a:off x="9311933"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75" name="Rectangle 74">
            <a:extLst>
              <a:ext uri="{FF2B5EF4-FFF2-40B4-BE49-F238E27FC236}">
                <a16:creationId xmlns:a16="http://schemas.microsoft.com/office/drawing/2014/main" id="{31B14080-AF2B-4CEC-8ADC-C14180076346}"/>
              </a:ext>
            </a:extLst>
          </p:cNvPr>
          <p:cNvSpPr/>
          <p:nvPr/>
        </p:nvSpPr>
        <p:spPr>
          <a:xfrm>
            <a:off x="9977269"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6" name="Rectangle 75">
            <a:extLst>
              <a:ext uri="{FF2B5EF4-FFF2-40B4-BE49-F238E27FC236}">
                <a16:creationId xmlns:a16="http://schemas.microsoft.com/office/drawing/2014/main" id="{0D96D361-C554-4219-964F-4C9F6315B037}"/>
              </a:ext>
            </a:extLst>
          </p:cNvPr>
          <p:cNvSpPr/>
          <p:nvPr/>
        </p:nvSpPr>
        <p:spPr>
          <a:xfrm>
            <a:off x="10642605"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7" name="Rectangle 76">
            <a:extLst>
              <a:ext uri="{FF2B5EF4-FFF2-40B4-BE49-F238E27FC236}">
                <a16:creationId xmlns:a16="http://schemas.microsoft.com/office/drawing/2014/main" id="{E8EE6B2A-6757-4381-AA37-BE63858179E5}"/>
              </a:ext>
            </a:extLst>
          </p:cNvPr>
          <p:cNvSpPr/>
          <p:nvPr/>
        </p:nvSpPr>
        <p:spPr>
          <a:xfrm>
            <a:off x="7315925"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78" name="Rectangle 77">
            <a:extLst>
              <a:ext uri="{FF2B5EF4-FFF2-40B4-BE49-F238E27FC236}">
                <a16:creationId xmlns:a16="http://schemas.microsoft.com/office/drawing/2014/main" id="{B7D323A2-8D6E-4AB9-A0FF-7C56C9EDEE42}"/>
              </a:ext>
            </a:extLst>
          </p:cNvPr>
          <p:cNvSpPr/>
          <p:nvPr/>
        </p:nvSpPr>
        <p:spPr>
          <a:xfrm>
            <a:off x="7981261"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69" name="Rectangle 68">
            <a:extLst>
              <a:ext uri="{FF2B5EF4-FFF2-40B4-BE49-F238E27FC236}">
                <a16:creationId xmlns:a16="http://schemas.microsoft.com/office/drawing/2014/main" id="{FD4BE11E-1E91-4BD0-8163-669585A697BB}"/>
              </a:ext>
            </a:extLst>
          </p:cNvPr>
          <p:cNvSpPr/>
          <p:nvPr/>
        </p:nvSpPr>
        <p:spPr>
          <a:xfrm>
            <a:off x="3671634" y="2936782"/>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0" name="Rectangle 69">
            <a:extLst>
              <a:ext uri="{FF2B5EF4-FFF2-40B4-BE49-F238E27FC236}">
                <a16:creationId xmlns:a16="http://schemas.microsoft.com/office/drawing/2014/main" id="{8FC9E36D-D59D-459B-8C0C-0476E813A17D}"/>
              </a:ext>
            </a:extLst>
          </p:cNvPr>
          <p:cNvSpPr/>
          <p:nvPr/>
        </p:nvSpPr>
        <p:spPr>
          <a:xfrm>
            <a:off x="4336970" y="2936782"/>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2" name="Rectangle 71">
            <a:extLst>
              <a:ext uri="{FF2B5EF4-FFF2-40B4-BE49-F238E27FC236}">
                <a16:creationId xmlns:a16="http://schemas.microsoft.com/office/drawing/2014/main" id="{A757A902-C9F3-4A40-860E-0EDBD8FB338F}"/>
              </a:ext>
            </a:extLst>
          </p:cNvPr>
          <p:cNvSpPr/>
          <p:nvPr/>
        </p:nvSpPr>
        <p:spPr>
          <a:xfrm>
            <a:off x="1675626" y="2936782"/>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71" name="Rectangle 70">
            <a:extLst>
              <a:ext uri="{FF2B5EF4-FFF2-40B4-BE49-F238E27FC236}">
                <a16:creationId xmlns:a16="http://schemas.microsoft.com/office/drawing/2014/main" id="{949A29E7-BEBF-49BB-B54D-C4018F0586A1}"/>
              </a:ext>
            </a:extLst>
          </p:cNvPr>
          <p:cNvSpPr/>
          <p:nvPr/>
        </p:nvSpPr>
        <p:spPr>
          <a:xfrm>
            <a:off x="1010290" y="2936782"/>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endParaRPr lang="en-US" dirty="0">
              <a:solidFill>
                <a:schemeClr val="tx1"/>
              </a:solidFill>
            </a:endParaRPr>
          </a:p>
        </p:txBody>
      </p:sp>
      <p:sp>
        <p:nvSpPr>
          <p:cNvPr id="79" name="Rectangle 78">
            <a:extLst>
              <a:ext uri="{FF2B5EF4-FFF2-40B4-BE49-F238E27FC236}">
                <a16:creationId xmlns:a16="http://schemas.microsoft.com/office/drawing/2014/main" id="{0D8987C3-149B-42CA-9B49-9F6B8E519186}"/>
              </a:ext>
            </a:extLst>
          </p:cNvPr>
          <p:cNvSpPr/>
          <p:nvPr/>
        </p:nvSpPr>
        <p:spPr>
          <a:xfrm>
            <a:off x="4735225" y="4996817"/>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0" name="Rectangle 79">
            <a:extLst>
              <a:ext uri="{FF2B5EF4-FFF2-40B4-BE49-F238E27FC236}">
                <a16:creationId xmlns:a16="http://schemas.microsoft.com/office/drawing/2014/main" id="{3E529578-62E0-4ACC-8776-73A66DFFAF42}"/>
              </a:ext>
            </a:extLst>
          </p:cNvPr>
          <p:cNvSpPr/>
          <p:nvPr/>
        </p:nvSpPr>
        <p:spPr>
          <a:xfrm>
            <a:off x="5402335"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1" name="Rectangle 80">
            <a:extLst>
              <a:ext uri="{FF2B5EF4-FFF2-40B4-BE49-F238E27FC236}">
                <a16:creationId xmlns:a16="http://schemas.microsoft.com/office/drawing/2014/main" id="{D7BBA75A-6350-4CBA-BFFB-B94874B532CD}"/>
              </a:ext>
            </a:extLst>
          </p:cNvPr>
          <p:cNvSpPr/>
          <p:nvPr/>
        </p:nvSpPr>
        <p:spPr>
          <a:xfrm>
            <a:off x="4732476" y="4998611"/>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2" name="Rectangle 81">
            <a:extLst>
              <a:ext uri="{FF2B5EF4-FFF2-40B4-BE49-F238E27FC236}">
                <a16:creationId xmlns:a16="http://schemas.microsoft.com/office/drawing/2014/main" id="{EEDE9A5F-415D-4A89-9835-9456B7633A9B}"/>
              </a:ext>
            </a:extLst>
          </p:cNvPr>
          <p:cNvSpPr/>
          <p:nvPr/>
        </p:nvSpPr>
        <p:spPr>
          <a:xfrm>
            <a:off x="5402957"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3" name="Rectangle 82">
            <a:extLst>
              <a:ext uri="{FF2B5EF4-FFF2-40B4-BE49-F238E27FC236}">
                <a16:creationId xmlns:a16="http://schemas.microsoft.com/office/drawing/2014/main" id="{F30B9E5F-ED94-4847-8D13-BA9766E86508}"/>
              </a:ext>
            </a:extLst>
          </p:cNvPr>
          <p:cNvSpPr/>
          <p:nvPr/>
        </p:nvSpPr>
        <p:spPr>
          <a:xfrm>
            <a:off x="6060995" y="4996648"/>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4" name="Rectangle 83">
            <a:extLst>
              <a:ext uri="{FF2B5EF4-FFF2-40B4-BE49-F238E27FC236}">
                <a16:creationId xmlns:a16="http://schemas.microsoft.com/office/drawing/2014/main" id="{B1DCBA64-AB0B-4932-8E0F-F20EC7E97848}"/>
              </a:ext>
            </a:extLst>
          </p:cNvPr>
          <p:cNvSpPr/>
          <p:nvPr/>
        </p:nvSpPr>
        <p:spPr>
          <a:xfrm>
            <a:off x="6733131" y="4996443"/>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5" name="Rectangle 84">
            <a:extLst>
              <a:ext uri="{FF2B5EF4-FFF2-40B4-BE49-F238E27FC236}">
                <a16:creationId xmlns:a16="http://schemas.microsoft.com/office/drawing/2014/main" id="{BC0B6AD6-A420-4012-85F8-A9693A26C154}"/>
              </a:ext>
            </a:extLst>
          </p:cNvPr>
          <p:cNvSpPr/>
          <p:nvPr/>
        </p:nvSpPr>
        <p:spPr>
          <a:xfrm>
            <a:off x="4731425" y="4986853"/>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86" name="Rectangle 85">
            <a:extLst>
              <a:ext uri="{FF2B5EF4-FFF2-40B4-BE49-F238E27FC236}">
                <a16:creationId xmlns:a16="http://schemas.microsoft.com/office/drawing/2014/main" id="{103A831B-839B-49BA-9346-82F4423B88AA}"/>
              </a:ext>
            </a:extLst>
          </p:cNvPr>
          <p:cNvSpPr/>
          <p:nvPr/>
        </p:nvSpPr>
        <p:spPr>
          <a:xfrm>
            <a:off x="5404627"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87" name="Rectangle 86">
            <a:extLst>
              <a:ext uri="{FF2B5EF4-FFF2-40B4-BE49-F238E27FC236}">
                <a16:creationId xmlns:a16="http://schemas.microsoft.com/office/drawing/2014/main" id="{A385867A-A245-452A-B8A3-A88BC07FF2B2}"/>
              </a:ext>
            </a:extLst>
          </p:cNvPr>
          <p:cNvSpPr/>
          <p:nvPr/>
        </p:nvSpPr>
        <p:spPr>
          <a:xfrm>
            <a:off x="6059376" y="4999391"/>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8" name="Rectangle 87">
            <a:extLst>
              <a:ext uri="{FF2B5EF4-FFF2-40B4-BE49-F238E27FC236}">
                <a16:creationId xmlns:a16="http://schemas.microsoft.com/office/drawing/2014/main" id="{42736109-1D13-40D4-8BEB-6376182E7B79}"/>
              </a:ext>
            </a:extLst>
          </p:cNvPr>
          <p:cNvSpPr/>
          <p:nvPr/>
        </p:nvSpPr>
        <p:spPr>
          <a:xfrm>
            <a:off x="6733704" y="4997330"/>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9" name="Rectangle 88">
            <a:extLst>
              <a:ext uri="{FF2B5EF4-FFF2-40B4-BE49-F238E27FC236}">
                <a16:creationId xmlns:a16="http://schemas.microsoft.com/office/drawing/2014/main" id="{F04AB3D7-68A5-4BA9-A585-1AA173FCC4CB}"/>
              </a:ext>
            </a:extLst>
          </p:cNvPr>
          <p:cNvSpPr/>
          <p:nvPr/>
        </p:nvSpPr>
        <p:spPr>
          <a:xfrm>
            <a:off x="4737537" y="4986231"/>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90" name="Rectangle 89">
            <a:extLst>
              <a:ext uri="{FF2B5EF4-FFF2-40B4-BE49-F238E27FC236}">
                <a16:creationId xmlns:a16="http://schemas.microsoft.com/office/drawing/2014/main" id="{A9A97BFE-B19B-4A0B-AF2B-FFDAFC21F007}"/>
              </a:ext>
            </a:extLst>
          </p:cNvPr>
          <p:cNvSpPr/>
          <p:nvPr/>
        </p:nvSpPr>
        <p:spPr>
          <a:xfrm>
            <a:off x="5400468"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68" name="Rectangle 67">
            <a:extLst>
              <a:ext uri="{FF2B5EF4-FFF2-40B4-BE49-F238E27FC236}">
                <a16:creationId xmlns:a16="http://schemas.microsoft.com/office/drawing/2014/main" id="{1509EA24-36FD-4D3E-AE9D-D125DB692606}"/>
              </a:ext>
            </a:extLst>
          </p:cNvPr>
          <p:cNvSpPr/>
          <p:nvPr/>
        </p:nvSpPr>
        <p:spPr>
          <a:xfrm>
            <a:off x="3006298" y="2936782"/>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67" name="Rectangle 66">
            <a:extLst>
              <a:ext uri="{FF2B5EF4-FFF2-40B4-BE49-F238E27FC236}">
                <a16:creationId xmlns:a16="http://schemas.microsoft.com/office/drawing/2014/main" id="{78292959-961B-493E-90FF-14852D7F30EA}"/>
              </a:ext>
            </a:extLst>
          </p:cNvPr>
          <p:cNvSpPr/>
          <p:nvPr/>
        </p:nvSpPr>
        <p:spPr>
          <a:xfrm>
            <a:off x="2340962" y="2936782"/>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91" name="TextBox 90">
            <a:extLst>
              <a:ext uri="{FF2B5EF4-FFF2-40B4-BE49-F238E27FC236}">
                <a16:creationId xmlns:a16="http://schemas.microsoft.com/office/drawing/2014/main" id="{AEB41D6A-9D66-4F94-89C9-3C0B6CD05A1C}"/>
              </a:ext>
            </a:extLst>
          </p:cNvPr>
          <p:cNvSpPr txBox="1"/>
          <p:nvPr/>
        </p:nvSpPr>
        <p:spPr>
          <a:xfrm>
            <a:off x="5695491" y="5551987"/>
            <a:ext cx="821058" cy="523220"/>
          </a:xfrm>
          <a:prstGeom prst="rect">
            <a:avLst/>
          </a:prstGeom>
          <a:noFill/>
        </p:spPr>
        <p:txBody>
          <a:bodyPr wrap="none" rtlCol="0">
            <a:spAutoFit/>
          </a:bodyPr>
          <a:lstStyle/>
          <a:p>
            <a:pPr algn="ctr"/>
            <a:r>
              <a:rPr lang="en-US" sz="2800" dirty="0"/>
              <a:t>Pool</a:t>
            </a:r>
          </a:p>
        </p:txBody>
      </p:sp>
      <p:sp>
        <p:nvSpPr>
          <p:cNvPr id="93" name="Left Brace 92">
            <a:extLst>
              <a:ext uri="{FF2B5EF4-FFF2-40B4-BE49-F238E27FC236}">
                <a16:creationId xmlns:a16="http://schemas.microsoft.com/office/drawing/2014/main" id="{DC4C0A13-004F-D648-ADF8-2F3B8FA11BEF}"/>
              </a:ext>
            </a:extLst>
          </p:cNvPr>
          <p:cNvSpPr/>
          <p:nvPr/>
        </p:nvSpPr>
        <p:spPr>
          <a:xfrm rot="16200000">
            <a:off x="5884221" y="4979781"/>
            <a:ext cx="273207" cy="2590177"/>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94" name="TextBox 93">
            <a:extLst>
              <a:ext uri="{FF2B5EF4-FFF2-40B4-BE49-F238E27FC236}">
                <a16:creationId xmlns:a16="http://schemas.microsoft.com/office/drawing/2014/main" id="{0545F446-F0A9-6740-BF45-E6ED4BF7BA5A}"/>
              </a:ext>
            </a:extLst>
          </p:cNvPr>
          <p:cNvSpPr txBox="1"/>
          <p:nvPr/>
        </p:nvSpPr>
        <p:spPr>
          <a:xfrm>
            <a:off x="5178178" y="6411473"/>
            <a:ext cx="1675459" cy="461665"/>
          </a:xfrm>
          <a:prstGeom prst="rect">
            <a:avLst/>
          </a:prstGeom>
          <a:noFill/>
        </p:spPr>
        <p:txBody>
          <a:bodyPr wrap="none" rtlCol="0">
            <a:spAutoFit/>
          </a:bodyPr>
          <a:lstStyle/>
          <a:p>
            <a:pPr algn="ctr"/>
            <a:r>
              <a:rPr lang="en-US" sz="2400"/>
              <a:t>~100’s of KB</a:t>
            </a:r>
          </a:p>
        </p:txBody>
      </p:sp>
      <p:sp>
        <p:nvSpPr>
          <p:cNvPr id="4" name="Date Placeholder 3">
            <a:extLst>
              <a:ext uri="{FF2B5EF4-FFF2-40B4-BE49-F238E27FC236}">
                <a16:creationId xmlns:a16="http://schemas.microsoft.com/office/drawing/2014/main" id="{22C1744B-93A9-FA48-BCE6-4C9F6CD49FD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6AC533B2-8357-FC40-AE87-F751648970EE}"/>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1B96EC2-C8A8-D447-A386-F89977310B70}"/>
              </a:ext>
            </a:extLst>
          </p:cNvPr>
          <p:cNvSpPr>
            <a:spLocks noGrp="1"/>
          </p:cNvSpPr>
          <p:nvPr>
            <p:ph type="sldNum" sz="quarter" idx="12"/>
          </p:nvPr>
        </p:nvSpPr>
        <p:spPr/>
        <p:txBody>
          <a:bodyPr/>
          <a:lstStyle/>
          <a:p>
            <a:fld id="{5D008438-4C73-F648-9FA9-AAA875096050}" type="slidenum">
              <a:rPr lang="en-US" smtClean="0"/>
              <a:t>23</a:t>
            </a:fld>
            <a:endParaRPr lang="en-US"/>
          </a:p>
        </p:txBody>
      </p:sp>
    </p:spTree>
    <p:extLst>
      <p:ext uri="{BB962C8B-B14F-4D97-AF65-F5344CB8AC3E}">
        <p14:creationId xmlns:p14="http://schemas.microsoft.com/office/powerpoint/2010/main" val="360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52 -0.00023 L -0.21159 0.30023 " pathEditMode="relative" rAng="0" ptsTypes="AA">
                                      <p:cBhvr>
                                        <p:cTn id="6" dur="1000" fill="hold"/>
                                        <p:tgtEl>
                                          <p:spTgt spid="77"/>
                                        </p:tgtEl>
                                        <p:attrNameLst>
                                          <p:attrName>ppt_x</p:attrName>
                                          <p:attrName>ppt_y</p:attrName>
                                        </p:attrNameLst>
                                      </p:cBhvr>
                                      <p:rCtr x="-10560" y="15023"/>
                                    </p:animMotion>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0.00053 0.00023 L -0.21146 0.3 " pathEditMode="relative" rAng="0" ptsTypes="AA">
                                      <p:cBhvr>
                                        <p:cTn id="9" dur="1000" fill="hold"/>
                                        <p:tgtEl>
                                          <p:spTgt spid="78"/>
                                        </p:tgtEl>
                                        <p:attrNameLst>
                                          <p:attrName>ppt_x</p:attrName>
                                          <p:attrName>ppt_y</p:attrName>
                                        </p:attrNameLst>
                                      </p:cBhvr>
                                      <p:rCtr x="-10547" y="14977"/>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00143 -1.85185E-6 L -0.21159 0.3 " pathEditMode="relative" rAng="0" ptsTypes="AA">
                                      <p:cBhvr>
                                        <p:cTn id="12" dur="1000" fill="hold"/>
                                        <p:tgtEl>
                                          <p:spTgt spid="73"/>
                                        </p:tgtEl>
                                        <p:attrNameLst>
                                          <p:attrName>ppt_x</p:attrName>
                                          <p:attrName>ppt_y</p:attrName>
                                        </p:attrNameLst>
                                      </p:cBhvr>
                                      <p:rCtr x="-10508" y="15000"/>
                                    </p:animMotion>
                                  </p:childTnLst>
                                </p:cTn>
                              </p:par>
                            </p:childTnLst>
                          </p:cTn>
                        </p:par>
                        <p:par>
                          <p:cTn id="13" fill="hold">
                            <p:stCondLst>
                              <p:cond delay="3000"/>
                            </p:stCondLst>
                            <p:childTnLst>
                              <p:par>
                                <p:cTn id="14" presetID="42" presetClass="path" presetSubtype="0" accel="50000" decel="50000" fill="hold" grpId="0" nodeType="afterEffect">
                                  <p:stCondLst>
                                    <p:cond delay="0"/>
                                  </p:stCondLst>
                                  <p:childTnLst>
                                    <p:animMotion origin="layout" path="M 0.00078 -0.0044 L -0.21159 0.3 " pathEditMode="relative" rAng="0" ptsTypes="AA">
                                      <p:cBhvr>
                                        <p:cTn id="15" dur="1000" fill="hold"/>
                                        <p:tgtEl>
                                          <p:spTgt spid="74"/>
                                        </p:tgtEl>
                                        <p:attrNameLst>
                                          <p:attrName>ppt_x</p:attrName>
                                          <p:attrName>ppt_y</p:attrName>
                                        </p:attrNameLst>
                                      </p:cBhvr>
                                      <p:rCtr x="-10625" y="15208"/>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0.0013 0.00046 L 0.3056 0.30023 " pathEditMode="relative" rAng="0" ptsTypes="AA">
                                      <p:cBhvr>
                                        <p:cTn id="19" dur="1000" fill="hold"/>
                                        <p:tgtEl>
                                          <p:spTgt spid="71"/>
                                        </p:tgtEl>
                                        <p:attrNameLst>
                                          <p:attrName>ppt_x</p:attrName>
                                          <p:attrName>ppt_y</p:attrName>
                                        </p:attrNameLst>
                                      </p:cBhvr>
                                      <p:rCtr x="15339" y="14977"/>
                                    </p:animMotion>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childTnLst>
                                </p:cTn>
                              </p:par>
                            </p:childTnLst>
                          </p:cTn>
                        </p:par>
                        <p:par>
                          <p:cTn id="26" fill="hold">
                            <p:stCondLst>
                              <p:cond delay="1500"/>
                            </p:stCondLst>
                            <p:childTnLst>
                              <p:par>
                                <p:cTn id="27" presetID="1" presetClass="exit" presetSubtype="0" fill="hold" grpId="1" nodeType="afterEffect">
                                  <p:stCondLst>
                                    <p:cond delay="0"/>
                                  </p:stCondLst>
                                  <p:childTnLst>
                                    <p:set>
                                      <p:cBhvr>
                                        <p:cTn id="28" dur="1" fill="hold">
                                          <p:stCondLst>
                                            <p:cond delay="0"/>
                                          </p:stCondLst>
                                        </p:cTn>
                                        <p:tgtEl>
                                          <p:spTgt spid="7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1"/>
                                        </p:tgtEl>
                                        <p:attrNameLst>
                                          <p:attrName>style.visibility</p:attrName>
                                        </p:attrNameLst>
                                      </p:cBhvr>
                                      <p:to>
                                        <p:strVal val="hidden"/>
                                      </p:to>
                                    </p:set>
                                  </p:childTnLst>
                                </p:cTn>
                              </p:par>
                            </p:childTnLst>
                          </p:cTn>
                        </p:par>
                        <p:par>
                          <p:cTn id="31" fill="hold">
                            <p:stCondLst>
                              <p:cond delay="1500"/>
                            </p:stCondLst>
                            <p:childTnLst>
                              <p:par>
                                <p:cTn id="32" presetID="42" presetClass="path" presetSubtype="0" accel="50000" decel="50000" fill="hold" grpId="0" nodeType="afterEffect">
                                  <p:stCondLst>
                                    <p:cond delay="0"/>
                                  </p:stCondLst>
                                  <p:childTnLst>
                                    <p:animMotion origin="layout" path="M -0.00143 -0.00185 L 0.30547 0.3 " pathEditMode="relative" rAng="0" ptsTypes="AA">
                                      <p:cBhvr>
                                        <p:cTn id="33" dur="1000" fill="hold"/>
                                        <p:tgtEl>
                                          <p:spTgt spid="72"/>
                                        </p:tgtEl>
                                        <p:attrNameLst>
                                          <p:attrName>ppt_x</p:attrName>
                                          <p:attrName>ppt_y</p:attrName>
                                        </p:attrNameLst>
                                      </p:cBhvr>
                                      <p:rCtr x="15339" y="15093"/>
                                    </p:animMotion>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childTnLst>
                          </p:cTn>
                        </p:par>
                        <p:par>
                          <p:cTn id="40" fill="hold">
                            <p:stCondLst>
                              <p:cond delay="3000"/>
                            </p:stCondLst>
                            <p:childTnLst>
                              <p:par>
                                <p:cTn id="41" presetID="1" presetClass="exit" presetSubtype="0" fill="hold" grpId="1" nodeType="afterEffect">
                                  <p:stCondLst>
                                    <p:cond delay="0"/>
                                  </p:stCondLst>
                                  <p:childTnLst>
                                    <p:set>
                                      <p:cBhvr>
                                        <p:cTn id="42" dur="1" fill="hold">
                                          <p:stCondLst>
                                            <p:cond delay="0"/>
                                          </p:stCondLst>
                                        </p:cTn>
                                        <p:tgtEl>
                                          <p:spTgt spid="7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0.00026 0.00046 L -0.30547 -0.39653 " pathEditMode="relative" rAng="0" ptsTypes="AA">
                                      <p:cBhvr>
                                        <p:cTn id="48" dur="1000" fill="hold"/>
                                        <p:tgtEl>
                                          <p:spTgt spid="81"/>
                                        </p:tgtEl>
                                        <p:attrNameLst>
                                          <p:attrName>ppt_x</p:attrName>
                                          <p:attrName>ppt_y</p:attrName>
                                        </p:attrNameLst>
                                      </p:cBhvr>
                                      <p:rCtr x="-15286" y="-19861"/>
                                    </p:animMotion>
                                  </p:childTnLst>
                                </p:cTn>
                              </p:par>
                              <p:par>
                                <p:cTn id="49" presetID="42" presetClass="path" presetSubtype="0" accel="50000" decel="50000" fill="hold" grpId="1" nodeType="withEffect">
                                  <p:stCondLst>
                                    <p:cond delay="0"/>
                                  </p:stCondLst>
                                  <p:childTnLst>
                                    <p:animMotion origin="layout" path="M 0.00143 0.00139 L 0.21172 -0.39675 " pathEditMode="relative" rAng="0" ptsTypes="AA">
                                      <p:cBhvr>
                                        <p:cTn id="50" dur="1000" fill="hold"/>
                                        <p:tgtEl>
                                          <p:spTgt spid="79"/>
                                        </p:tgtEl>
                                        <p:attrNameLst>
                                          <p:attrName>ppt_x</p:attrName>
                                          <p:attrName>ppt_y</p:attrName>
                                        </p:attrNameLst>
                                      </p:cBhvr>
                                      <p:rCtr x="10508" y="-19907"/>
                                    </p:animMotion>
                                  </p:childTnLst>
                                </p:cTn>
                              </p:par>
                            </p:childTnLst>
                          </p:cTn>
                        </p:par>
                        <p:par>
                          <p:cTn id="51" fill="hold">
                            <p:stCondLst>
                              <p:cond delay="1000"/>
                            </p:stCondLst>
                            <p:childTnLst>
                              <p:par>
                                <p:cTn id="52" presetID="42" presetClass="path" presetSubtype="0" accel="50000" decel="50000" fill="hold" grpId="1" nodeType="afterEffect">
                                  <p:stCondLst>
                                    <p:cond delay="0"/>
                                  </p:stCondLst>
                                  <p:childTnLst>
                                    <p:animMotion origin="layout" path="M -0.00065 -0.00069 L -0.30547 -0.3963 " pathEditMode="relative" rAng="0" ptsTypes="AA">
                                      <p:cBhvr>
                                        <p:cTn id="53" dur="1000" fill="hold"/>
                                        <p:tgtEl>
                                          <p:spTgt spid="82"/>
                                        </p:tgtEl>
                                        <p:attrNameLst>
                                          <p:attrName>ppt_x</p:attrName>
                                          <p:attrName>ppt_y</p:attrName>
                                        </p:attrNameLst>
                                      </p:cBhvr>
                                      <p:rCtr x="-15247" y="-19792"/>
                                    </p:animMotion>
                                  </p:childTnLst>
                                </p:cTn>
                              </p:par>
                              <p:par>
                                <p:cTn id="54" presetID="42" presetClass="path" presetSubtype="0" accel="50000" decel="50000" fill="hold" grpId="1" nodeType="withEffect">
                                  <p:stCondLst>
                                    <p:cond delay="0"/>
                                  </p:stCondLst>
                                  <p:childTnLst>
                                    <p:animMotion origin="layout" path="M -0.00117 -3.7037E-7 L 0.21172 -0.39606 " pathEditMode="relative" rAng="0" ptsTypes="AA">
                                      <p:cBhvr>
                                        <p:cTn id="55" dur="1000" fill="hold"/>
                                        <p:tgtEl>
                                          <p:spTgt spid="80"/>
                                        </p:tgtEl>
                                        <p:attrNameLst>
                                          <p:attrName>ppt_x</p:attrName>
                                          <p:attrName>ppt_y</p:attrName>
                                        </p:attrNameLst>
                                      </p:cBhvr>
                                      <p:rCtr x="10638" y="-19815"/>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0" nodeType="clickEffect">
                                  <p:stCondLst>
                                    <p:cond delay="0"/>
                                  </p:stCondLst>
                                  <p:childTnLst>
                                    <p:animMotion origin="layout" path="M 2.5E-6 -1.85185E-6 L -0.42995 0.30023 " pathEditMode="relative" rAng="0" ptsTypes="AA">
                                      <p:cBhvr>
                                        <p:cTn id="59" dur="1000" fill="hold"/>
                                        <p:tgtEl>
                                          <p:spTgt spid="75"/>
                                        </p:tgtEl>
                                        <p:attrNameLst>
                                          <p:attrName>ppt_x</p:attrName>
                                          <p:attrName>ppt_y</p:attrName>
                                        </p:attrNameLst>
                                      </p:cBhvr>
                                      <p:rCtr x="-21497" y="15000"/>
                                    </p:animMotion>
                                  </p:childTnLst>
                                </p:cTn>
                              </p:par>
                            </p:childTnLst>
                          </p:cTn>
                        </p:par>
                        <p:par>
                          <p:cTn id="60" fill="hold">
                            <p:stCondLst>
                              <p:cond delay="1000"/>
                            </p:stCondLst>
                            <p:childTnLst>
                              <p:par>
                                <p:cTn id="61" presetID="42" presetClass="path" presetSubtype="0" accel="50000" decel="50000" fill="hold" grpId="0" nodeType="afterEffect">
                                  <p:stCondLst>
                                    <p:cond delay="0"/>
                                  </p:stCondLst>
                                  <p:childTnLst>
                                    <p:animMotion origin="layout" path="M 0.00079 -0.00416 L -0.42981 0.3 " pathEditMode="relative" rAng="0" ptsTypes="AA">
                                      <p:cBhvr>
                                        <p:cTn id="62" dur="1000" fill="hold"/>
                                        <p:tgtEl>
                                          <p:spTgt spid="76"/>
                                        </p:tgtEl>
                                        <p:attrNameLst>
                                          <p:attrName>ppt_x</p:attrName>
                                          <p:attrName>ppt_y</p:attrName>
                                        </p:attrNameLst>
                                      </p:cBhvr>
                                      <p:rCtr x="-21536" y="15208"/>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0.00013 0.00046 L 0.30572 0.3 " pathEditMode="relative" rAng="0" ptsTypes="AA">
                                      <p:cBhvr>
                                        <p:cTn id="66" dur="1000" fill="hold"/>
                                        <p:tgtEl>
                                          <p:spTgt spid="67"/>
                                        </p:tgtEl>
                                        <p:attrNameLst>
                                          <p:attrName>ppt_x</p:attrName>
                                          <p:attrName>ppt_y</p:attrName>
                                        </p:attrNameLst>
                                      </p:cBhvr>
                                      <p:rCtr x="15286" y="14977"/>
                                    </p:animMotion>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childTnLst>
                          </p:cTn>
                        </p:par>
                        <p:par>
                          <p:cTn id="74" fill="hold">
                            <p:stCondLst>
                              <p:cond delay="1500"/>
                            </p:stCondLst>
                            <p:childTnLst>
                              <p:par>
                                <p:cTn id="75" presetID="1" presetClass="exit" presetSubtype="0" fill="hold" grpId="1" nodeType="afterEffect">
                                  <p:stCondLst>
                                    <p:cond delay="0"/>
                                  </p:stCondLst>
                                  <p:childTnLst>
                                    <p:set>
                                      <p:cBhvr>
                                        <p:cTn id="76" dur="1" fill="hold">
                                          <p:stCondLst>
                                            <p:cond delay="0"/>
                                          </p:stCondLst>
                                        </p:cTn>
                                        <p:tgtEl>
                                          <p:spTgt spid="67"/>
                                        </p:tgtEl>
                                        <p:attrNameLst>
                                          <p:attrName>style.visibility</p:attrName>
                                        </p:attrNameLst>
                                      </p:cBhvr>
                                      <p:to>
                                        <p:strVal val="hidden"/>
                                      </p:to>
                                    </p:set>
                                  </p:childTnLst>
                                </p:cTn>
                              </p:par>
                            </p:childTnLst>
                          </p:cTn>
                        </p:par>
                        <p:par>
                          <p:cTn id="77" fill="hold">
                            <p:stCondLst>
                              <p:cond delay="1500"/>
                            </p:stCondLst>
                            <p:childTnLst>
                              <p:par>
                                <p:cTn id="78" presetID="1" presetClass="exit" presetSubtype="0" fill="hold" grpId="1" nodeType="afterEffect">
                                  <p:stCondLst>
                                    <p:cond delay="0"/>
                                  </p:stCondLst>
                                  <p:childTnLst>
                                    <p:set>
                                      <p:cBhvr>
                                        <p:cTn id="79" dur="1" fill="hold">
                                          <p:stCondLst>
                                            <p:cond delay="0"/>
                                          </p:stCondLst>
                                        </p:cTn>
                                        <p:tgtEl>
                                          <p:spTgt spid="73"/>
                                        </p:tgtEl>
                                        <p:attrNameLst>
                                          <p:attrName>style.visibility</p:attrName>
                                        </p:attrNameLst>
                                      </p:cBhvr>
                                      <p:to>
                                        <p:strVal val="hidden"/>
                                      </p:to>
                                    </p:set>
                                  </p:childTnLst>
                                </p:cTn>
                              </p:par>
                            </p:childTnLst>
                          </p:cTn>
                        </p:par>
                        <p:par>
                          <p:cTn id="80" fill="hold">
                            <p:stCondLst>
                              <p:cond delay="1500"/>
                            </p:stCondLst>
                            <p:childTnLst>
                              <p:par>
                                <p:cTn id="81" presetID="42" presetClass="path" presetSubtype="0" accel="50000" decel="50000" fill="hold" grpId="0" nodeType="afterEffect">
                                  <p:stCondLst>
                                    <p:cond delay="0"/>
                                  </p:stCondLst>
                                  <p:childTnLst>
                                    <p:animMotion origin="layout" path="M 0.00078 -0.00069 L 0.30612 0.30046 " pathEditMode="relative" rAng="0" ptsTypes="AA">
                                      <p:cBhvr>
                                        <p:cTn id="82" dur="1000" fill="hold"/>
                                        <p:tgtEl>
                                          <p:spTgt spid="68"/>
                                        </p:tgtEl>
                                        <p:attrNameLst>
                                          <p:attrName>ppt_x</p:attrName>
                                          <p:attrName>ppt_y</p:attrName>
                                        </p:attrNameLst>
                                      </p:cBhvr>
                                      <p:rCtr x="15260" y="15046"/>
                                    </p:animMotion>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fade">
                                      <p:cBhvr>
                                        <p:cTn id="89" dur="500"/>
                                        <p:tgtEl>
                                          <p:spTgt spid="84"/>
                                        </p:tgtEl>
                                      </p:cBhvr>
                                    </p:animEffect>
                                  </p:childTnLst>
                                </p:cTn>
                              </p:par>
                            </p:childTnLst>
                          </p:cTn>
                        </p:par>
                        <p:par>
                          <p:cTn id="90" fill="hold">
                            <p:stCondLst>
                              <p:cond delay="3000"/>
                            </p:stCondLst>
                            <p:childTnLst>
                              <p:par>
                                <p:cTn id="91" presetID="1" presetClass="exit" presetSubtype="0" fill="hold" grpId="1" nodeType="afterEffect">
                                  <p:stCondLst>
                                    <p:cond delay="0"/>
                                  </p:stCondLst>
                                  <p:childTnLst>
                                    <p:set>
                                      <p:cBhvr>
                                        <p:cTn id="92" dur="1" fill="hold">
                                          <p:stCondLst>
                                            <p:cond delay="0"/>
                                          </p:stCondLst>
                                        </p:cTn>
                                        <p:tgtEl>
                                          <p:spTgt spid="7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1" nodeType="clickEffect">
                                  <p:stCondLst>
                                    <p:cond delay="0"/>
                                  </p:stCondLst>
                                  <p:childTnLst>
                                    <p:animMotion origin="layout" path="M -0.00065 -7.40741E-7 L -0.30586 -0.3956 " pathEditMode="relative" rAng="0" ptsTypes="AA">
                                      <p:cBhvr>
                                        <p:cTn id="98" dur="1000" fill="hold"/>
                                        <p:tgtEl>
                                          <p:spTgt spid="87"/>
                                        </p:tgtEl>
                                        <p:attrNameLst>
                                          <p:attrName>ppt_x</p:attrName>
                                          <p:attrName>ppt_y</p:attrName>
                                        </p:attrNameLst>
                                      </p:cBhvr>
                                      <p:rCtr x="-15260" y="-19792"/>
                                    </p:animMotion>
                                  </p:childTnLst>
                                </p:cTn>
                              </p:par>
                              <p:par>
                                <p:cTn id="99" presetID="42" presetClass="path" presetSubtype="0" accel="50000" decel="50000" fill="hold" grpId="1" nodeType="withEffect">
                                  <p:stCondLst>
                                    <p:cond delay="0"/>
                                  </p:stCondLst>
                                  <p:childTnLst>
                                    <p:animMotion origin="layout" path="M -0.00052 0.00254 L 0.21146 -0.3956 " pathEditMode="relative" rAng="0" ptsTypes="AA">
                                      <p:cBhvr>
                                        <p:cTn id="100" dur="1000" fill="hold"/>
                                        <p:tgtEl>
                                          <p:spTgt spid="83"/>
                                        </p:tgtEl>
                                        <p:attrNameLst>
                                          <p:attrName>ppt_x</p:attrName>
                                          <p:attrName>ppt_y</p:attrName>
                                        </p:attrNameLst>
                                      </p:cBhvr>
                                      <p:rCtr x="10599" y="-19907"/>
                                    </p:animMotion>
                                  </p:childTnLst>
                                </p:cTn>
                              </p:par>
                            </p:childTnLst>
                          </p:cTn>
                        </p:par>
                        <p:par>
                          <p:cTn id="101" fill="hold">
                            <p:stCondLst>
                              <p:cond delay="1000"/>
                            </p:stCondLst>
                            <p:childTnLst>
                              <p:par>
                                <p:cTn id="102" presetID="42" presetClass="path" presetSubtype="0" accel="50000" decel="50000" fill="hold" grpId="1" nodeType="afterEffect">
                                  <p:stCondLst>
                                    <p:cond delay="0"/>
                                  </p:stCondLst>
                                  <p:childTnLst>
                                    <p:animMotion origin="layout" path="M -0.00117 0.00116 L -0.30521 -0.39792 " pathEditMode="relative" rAng="0" ptsTypes="AA">
                                      <p:cBhvr>
                                        <p:cTn id="103" dur="1000" fill="hold"/>
                                        <p:tgtEl>
                                          <p:spTgt spid="88"/>
                                        </p:tgtEl>
                                        <p:attrNameLst>
                                          <p:attrName>ppt_x</p:attrName>
                                          <p:attrName>ppt_y</p:attrName>
                                        </p:attrNameLst>
                                      </p:cBhvr>
                                      <p:rCtr x="-15208" y="-19954"/>
                                    </p:animMotion>
                                  </p:childTnLst>
                                </p:cTn>
                              </p:par>
                              <p:par>
                                <p:cTn id="104" presetID="42" presetClass="path" presetSubtype="0" accel="50000" decel="50000" fill="hold" grpId="1" nodeType="withEffect">
                                  <p:stCondLst>
                                    <p:cond delay="0"/>
                                  </p:stCondLst>
                                  <p:childTnLst>
                                    <p:animMotion origin="layout" path="M -0.00104 -0.00093 L 0.21185 -0.39676 " pathEditMode="relative" rAng="0" ptsTypes="AA">
                                      <p:cBhvr>
                                        <p:cTn id="105" dur="1000" fill="hold"/>
                                        <p:tgtEl>
                                          <p:spTgt spid="84"/>
                                        </p:tgtEl>
                                        <p:attrNameLst>
                                          <p:attrName>ppt_x</p:attrName>
                                          <p:attrName>ppt_y</p:attrName>
                                        </p:attrNameLst>
                                      </p:cBhvr>
                                      <p:rCtr x="10638" y="-19792"/>
                                    </p:animMotion>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0" nodeType="clickEffect">
                                  <p:stCondLst>
                                    <p:cond delay="0"/>
                                  </p:stCondLst>
                                  <p:childTnLst>
                                    <p:animMotion origin="layout" path="M 5.55112E-17 -1.85185E-6 L 0.08724 0.30023 " pathEditMode="relative" rAng="0" ptsTypes="AA">
                                      <p:cBhvr>
                                        <p:cTn id="109" dur="1000" fill="hold"/>
                                        <p:tgtEl>
                                          <p:spTgt spid="69"/>
                                        </p:tgtEl>
                                        <p:attrNameLst>
                                          <p:attrName>ppt_x</p:attrName>
                                          <p:attrName>ppt_y</p:attrName>
                                        </p:attrNameLst>
                                      </p:cBhvr>
                                      <p:rCtr x="4362" y="1500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fade">
                                      <p:cBhvr>
                                        <p:cTn id="113" dur="500"/>
                                        <p:tgtEl>
                                          <p:spTgt spid="8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fade">
                                      <p:cBhvr>
                                        <p:cTn id="116" dur="500"/>
                                        <p:tgtEl>
                                          <p:spTgt spid="85"/>
                                        </p:tgtEl>
                                      </p:cBhvr>
                                    </p:animEffect>
                                  </p:childTnLst>
                                </p:cTn>
                              </p:par>
                            </p:childTnLst>
                          </p:cTn>
                        </p:par>
                        <p:par>
                          <p:cTn id="117" fill="hold">
                            <p:stCondLst>
                              <p:cond delay="1500"/>
                            </p:stCondLst>
                            <p:childTnLst>
                              <p:par>
                                <p:cTn id="118" presetID="1" presetClass="exit" presetSubtype="0" fill="hold" grpId="1" nodeType="afterEffect">
                                  <p:stCondLst>
                                    <p:cond delay="0"/>
                                  </p:stCondLst>
                                  <p:childTnLst>
                                    <p:set>
                                      <p:cBhvr>
                                        <p:cTn id="119" dur="1" fill="hold">
                                          <p:stCondLst>
                                            <p:cond delay="0"/>
                                          </p:stCondLst>
                                        </p:cTn>
                                        <p:tgtEl>
                                          <p:spTgt spid="7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69"/>
                                        </p:tgtEl>
                                        <p:attrNameLst>
                                          <p:attrName>style.visibility</p:attrName>
                                        </p:attrNameLst>
                                      </p:cBhvr>
                                      <p:to>
                                        <p:strVal val="hidden"/>
                                      </p:to>
                                    </p:set>
                                  </p:childTnLst>
                                </p:cTn>
                              </p:par>
                            </p:childTnLst>
                          </p:cTn>
                        </p:par>
                        <p:par>
                          <p:cTn id="122" fill="hold">
                            <p:stCondLst>
                              <p:cond delay="1500"/>
                            </p:stCondLst>
                            <p:childTnLst>
                              <p:par>
                                <p:cTn id="123" presetID="42" presetClass="path" presetSubtype="0" accel="50000" decel="50000" fill="hold" grpId="0" nodeType="afterEffect">
                                  <p:stCondLst>
                                    <p:cond delay="0"/>
                                  </p:stCondLst>
                                  <p:childTnLst>
                                    <p:animMotion origin="layout" path="M 2.70833E-6 -1.85185E-6 L 0.08737 0.29977 " pathEditMode="relative" rAng="0" ptsTypes="AA">
                                      <p:cBhvr>
                                        <p:cTn id="124" dur="1000" fill="hold"/>
                                        <p:tgtEl>
                                          <p:spTgt spid="70"/>
                                        </p:tgtEl>
                                        <p:attrNameLst>
                                          <p:attrName>ppt_x</p:attrName>
                                          <p:attrName>ppt_y</p:attrName>
                                        </p:attrNameLst>
                                      </p:cBhvr>
                                      <p:rCtr x="4362" y="14977"/>
                                    </p:animMotion>
                                  </p:childTnLst>
                                </p:cTn>
                              </p:par>
                            </p:childTnLst>
                          </p:cTn>
                        </p:par>
                        <p:par>
                          <p:cTn id="125" fill="hold">
                            <p:stCondLst>
                              <p:cond delay="2500"/>
                            </p:stCondLst>
                            <p:childTnLst>
                              <p:par>
                                <p:cTn id="126" presetID="10" presetClass="entr" presetSubtype="0" fill="hold" grpId="0" nodeType="after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fade">
                                      <p:cBhvr>
                                        <p:cTn id="128" dur="500"/>
                                        <p:tgtEl>
                                          <p:spTgt spid="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6"/>
                                        </p:tgtEl>
                                        <p:attrNameLst>
                                          <p:attrName>style.visibility</p:attrName>
                                        </p:attrNameLst>
                                      </p:cBhvr>
                                      <p:to>
                                        <p:strVal val="visible"/>
                                      </p:to>
                                    </p:set>
                                    <p:animEffect transition="in" filter="fade">
                                      <p:cBhvr>
                                        <p:cTn id="131" dur="500"/>
                                        <p:tgtEl>
                                          <p:spTgt spid="86"/>
                                        </p:tgtEl>
                                      </p:cBhvr>
                                    </p:animEffect>
                                  </p:childTnLst>
                                </p:cTn>
                              </p:par>
                            </p:childTnLst>
                          </p:cTn>
                        </p:par>
                        <p:par>
                          <p:cTn id="132" fill="hold">
                            <p:stCondLst>
                              <p:cond delay="3000"/>
                            </p:stCondLst>
                            <p:childTnLst>
                              <p:par>
                                <p:cTn id="133" presetID="1" presetClass="exit" presetSubtype="0" fill="hold" grpId="1" nodeType="afterEffect">
                                  <p:stCondLst>
                                    <p:cond delay="0"/>
                                  </p:stCondLst>
                                  <p:childTnLst>
                                    <p:set>
                                      <p:cBhvr>
                                        <p:cTn id="134" dur="1" fill="hold">
                                          <p:stCondLst>
                                            <p:cond delay="0"/>
                                          </p:stCondLst>
                                        </p:cTn>
                                        <p:tgtEl>
                                          <p:spTgt spid="76"/>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7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1" nodeType="clickEffect">
                                  <p:stCondLst>
                                    <p:cond delay="0"/>
                                  </p:stCondLst>
                                  <p:childTnLst>
                                    <p:animMotion origin="layout" path="M -0.00026 0.00231 L -0.08698 -0.39769 " pathEditMode="relative" rAng="0" ptsTypes="AA">
                                      <p:cBhvr>
                                        <p:cTn id="140" dur="1000" fill="hold"/>
                                        <p:tgtEl>
                                          <p:spTgt spid="89"/>
                                        </p:tgtEl>
                                        <p:attrNameLst>
                                          <p:attrName>ppt_x</p:attrName>
                                          <p:attrName>ppt_y</p:attrName>
                                        </p:attrNameLst>
                                      </p:cBhvr>
                                      <p:rCtr x="-4336" y="-20000"/>
                                    </p:animMotion>
                                  </p:childTnLst>
                                </p:cTn>
                              </p:par>
                              <p:par>
                                <p:cTn id="141" presetID="42" presetClass="path" presetSubtype="0" accel="50000" decel="50000" fill="hold" grpId="1" nodeType="withEffect">
                                  <p:stCondLst>
                                    <p:cond delay="0"/>
                                  </p:stCondLst>
                                  <p:childTnLst>
                                    <p:animMotion origin="layout" path="M -0.00052 -0.0007 L 0.43021 -0.39769 " pathEditMode="relative" rAng="0" ptsTypes="AA">
                                      <p:cBhvr>
                                        <p:cTn id="142" dur="1000" fill="hold"/>
                                        <p:tgtEl>
                                          <p:spTgt spid="85"/>
                                        </p:tgtEl>
                                        <p:attrNameLst>
                                          <p:attrName>ppt_x</p:attrName>
                                          <p:attrName>ppt_y</p:attrName>
                                        </p:attrNameLst>
                                      </p:cBhvr>
                                      <p:rCtr x="21536" y="-19861"/>
                                    </p:animMotion>
                                  </p:childTnLst>
                                </p:cTn>
                              </p:par>
                            </p:childTnLst>
                          </p:cTn>
                        </p:par>
                        <p:par>
                          <p:cTn id="143" fill="hold">
                            <p:stCondLst>
                              <p:cond delay="1000"/>
                            </p:stCondLst>
                            <p:childTnLst>
                              <p:par>
                                <p:cTn id="144" presetID="42" presetClass="path" presetSubtype="0" accel="50000" decel="50000" fill="hold" grpId="1" nodeType="afterEffect">
                                  <p:stCondLst>
                                    <p:cond delay="0"/>
                                  </p:stCondLst>
                                  <p:childTnLst>
                                    <p:animMotion origin="layout" path="M -0.00104 0.00139 L -0.08763 -0.39722 " pathEditMode="relative" rAng="0" ptsTypes="AA">
                                      <p:cBhvr>
                                        <p:cTn id="145" dur="1000" fill="hold"/>
                                        <p:tgtEl>
                                          <p:spTgt spid="90"/>
                                        </p:tgtEl>
                                        <p:attrNameLst>
                                          <p:attrName>ppt_x</p:attrName>
                                          <p:attrName>ppt_y</p:attrName>
                                        </p:attrNameLst>
                                      </p:cBhvr>
                                      <p:rCtr x="-4336" y="-19931"/>
                                    </p:animMotion>
                                  </p:childTnLst>
                                </p:cTn>
                              </p:par>
                              <p:par>
                                <p:cTn id="146" presetID="42" presetClass="path" presetSubtype="0" accel="50000" decel="50000" fill="hold" grpId="1" nodeType="withEffect">
                                  <p:stCondLst>
                                    <p:cond delay="0"/>
                                  </p:stCondLst>
                                  <p:childTnLst>
                                    <p:animMotion origin="layout" path="M -0.00065 -3.7037E-6 L 0.42943 -0.39652 " pathEditMode="relative" rAng="0" ptsTypes="AA">
                                      <p:cBhvr>
                                        <p:cTn id="147" dur="1000" fill="hold"/>
                                        <p:tgtEl>
                                          <p:spTgt spid="86"/>
                                        </p:tgtEl>
                                        <p:attrNameLst>
                                          <p:attrName>ppt_x</p:attrName>
                                          <p:attrName>ppt_y</p:attrName>
                                        </p:attrNameLst>
                                      </p:cBhvr>
                                      <p:rCtr x="21497"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69" grpId="0" animBg="1"/>
      <p:bldP spid="69" grpId="1" animBg="1"/>
      <p:bldP spid="70" grpId="0" animBg="1"/>
      <p:bldP spid="70" grpId="1" animBg="1"/>
      <p:bldP spid="72" grpId="0" animBg="1"/>
      <p:bldP spid="72" grpId="1" animBg="1"/>
      <p:bldP spid="71" grpId="0" animBg="1"/>
      <p:bldP spid="71"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68" grpId="0" animBg="1"/>
      <p:bldP spid="68" grpId="1" animBg="1"/>
      <p:bldP spid="67" grpId="0" animBg="1"/>
      <p:bldP spid="6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A5BC7E27-B895-E44C-9862-370CB76D07C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40" name="Group 39">
            <a:extLst>
              <a:ext uri="{FF2B5EF4-FFF2-40B4-BE49-F238E27FC236}">
                <a16:creationId xmlns:a16="http://schemas.microsoft.com/office/drawing/2014/main" id="{77DF50A1-1EE4-A74F-9E2B-56FB7B014C61}"/>
              </a:ext>
            </a:extLst>
          </p:cNvPr>
          <p:cNvGrpSpPr/>
          <p:nvPr/>
        </p:nvGrpSpPr>
        <p:grpSpPr>
          <a:xfrm>
            <a:off x="587132" y="2050646"/>
            <a:ext cx="1997765" cy="1590260"/>
            <a:chOff x="587132" y="2050646"/>
            <a:chExt cx="1997765" cy="1590260"/>
          </a:xfrm>
        </p:grpSpPr>
        <p:sp>
          <p:nvSpPr>
            <p:cNvPr id="41" name="Rounded Rectangle 40">
              <a:extLst>
                <a:ext uri="{FF2B5EF4-FFF2-40B4-BE49-F238E27FC236}">
                  <a16:creationId xmlns:a16="http://schemas.microsoft.com/office/drawing/2014/main" id="{A0AFC008-EA9D-564D-8CD7-B4DA1FDD8202}"/>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6E4377-83F9-B844-99A2-36DB3847E6D7}"/>
                </a:ext>
              </a:extLst>
            </p:cNvPr>
            <p:cNvGrpSpPr/>
            <p:nvPr/>
          </p:nvGrpSpPr>
          <p:grpSpPr>
            <a:xfrm>
              <a:off x="816469" y="2219612"/>
              <a:ext cx="1365680" cy="1111230"/>
              <a:chOff x="4263081" y="2526130"/>
              <a:chExt cx="2498553" cy="2033030"/>
            </a:xfrm>
          </p:grpSpPr>
          <p:grpSp>
            <p:nvGrpSpPr>
              <p:cNvPr id="44" name="Group 43">
                <a:extLst>
                  <a:ext uri="{FF2B5EF4-FFF2-40B4-BE49-F238E27FC236}">
                    <a16:creationId xmlns:a16="http://schemas.microsoft.com/office/drawing/2014/main" id="{80C92EBB-0B50-DD44-877E-55E55FF5034A}"/>
                  </a:ext>
                </a:extLst>
              </p:cNvPr>
              <p:cNvGrpSpPr/>
              <p:nvPr/>
            </p:nvGrpSpPr>
            <p:grpSpPr>
              <a:xfrm>
                <a:off x="4263081" y="2938576"/>
                <a:ext cx="360000" cy="1208139"/>
                <a:chOff x="4263081" y="2953265"/>
                <a:chExt cx="360000" cy="1208139"/>
              </a:xfrm>
            </p:grpSpPr>
            <p:sp>
              <p:nvSpPr>
                <p:cNvPr id="94" name="Oval 93">
                  <a:extLst>
                    <a:ext uri="{FF2B5EF4-FFF2-40B4-BE49-F238E27FC236}">
                      <a16:creationId xmlns:a16="http://schemas.microsoft.com/office/drawing/2014/main" id="{E40A4A7B-6E36-CE4F-A0F9-5CF1E7C424B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1C91276-E8B1-AE4D-9086-DF0CB54A6E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E5B87AA4-D9F7-E148-9D49-A960DAF57E9E}"/>
                  </a:ext>
                </a:extLst>
              </p:cNvPr>
              <p:cNvGrpSpPr/>
              <p:nvPr/>
            </p:nvGrpSpPr>
            <p:grpSpPr>
              <a:xfrm>
                <a:off x="5332358" y="2526130"/>
                <a:ext cx="360000" cy="2033030"/>
                <a:chOff x="5250368" y="2526130"/>
                <a:chExt cx="360000" cy="2033030"/>
              </a:xfrm>
            </p:grpSpPr>
            <p:sp>
              <p:nvSpPr>
                <p:cNvPr id="61" name="Oval 60">
                  <a:extLst>
                    <a:ext uri="{FF2B5EF4-FFF2-40B4-BE49-F238E27FC236}">
                      <a16:creationId xmlns:a16="http://schemas.microsoft.com/office/drawing/2014/main" id="{A52B5B35-8CDC-E541-B603-08186AA134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D8411B16-498D-F448-8775-E230A1B3158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B90F7B2-D3F0-FC4E-A130-26709EAB61BA}"/>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05004C2-6718-3044-954C-AC96C992CB06}"/>
                  </a:ext>
                </a:extLst>
              </p:cNvPr>
              <p:cNvGrpSpPr/>
              <p:nvPr/>
            </p:nvGrpSpPr>
            <p:grpSpPr>
              <a:xfrm>
                <a:off x="6401634" y="2938576"/>
                <a:ext cx="360000" cy="1208139"/>
                <a:chOff x="4263081" y="2953265"/>
                <a:chExt cx="360000" cy="1208139"/>
              </a:xfrm>
            </p:grpSpPr>
            <p:sp>
              <p:nvSpPr>
                <p:cNvPr id="59" name="Oval 58">
                  <a:extLst>
                    <a:ext uri="{FF2B5EF4-FFF2-40B4-BE49-F238E27FC236}">
                      <a16:creationId xmlns:a16="http://schemas.microsoft.com/office/drawing/2014/main" id="{9E15693D-2318-4141-91D1-EC38597A4C7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E0F42CE-7C44-164E-8832-A09B171036B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52605B8C-135F-E040-BC40-129032247839}"/>
                  </a:ext>
                </a:extLst>
              </p:cNvPr>
              <p:cNvCxnSpPr>
                <a:stCxn id="94" idx="6"/>
                <a:endCxn id="61"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A455C13-869C-A146-836C-E26F4BC95AAC}"/>
                  </a:ext>
                </a:extLst>
              </p:cNvPr>
              <p:cNvCxnSpPr>
                <a:cxnSpLocks/>
                <a:stCxn id="94" idx="6"/>
                <a:endCxn id="62"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3A8BE2-70BE-BE40-93CB-4FCC76D7B342}"/>
                  </a:ext>
                </a:extLst>
              </p:cNvPr>
              <p:cNvCxnSpPr>
                <a:cxnSpLocks/>
                <a:stCxn id="94" idx="6"/>
                <a:endCxn id="63"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53D843-4E1B-254A-BC1C-099FF3A4813C}"/>
                  </a:ext>
                </a:extLst>
              </p:cNvPr>
              <p:cNvCxnSpPr>
                <a:cxnSpLocks/>
                <a:stCxn id="95" idx="6"/>
                <a:endCxn id="61"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78E6FD9-5F82-B14A-B565-D7CA9532268D}"/>
                  </a:ext>
                </a:extLst>
              </p:cNvPr>
              <p:cNvCxnSpPr>
                <a:cxnSpLocks/>
                <a:stCxn id="95" idx="6"/>
                <a:endCxn id="62"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64D34E7-A18A-8E43-9506-7C331FB38F5E}"/>
                  </a:ext>
                </a:extLst>
              </p:cNvPr>
              <p:cNvCxnSpPr>
                <a:cxnSpLocks/>
                <a:stCxn id="95" idx="6"/>
                <a:endCxn id="63"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71A9A8-B415-694F-8521-E6E797289B0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2DE448-CE44-5840-9119-EB497E597B95}"/>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0B6480-E817-BB4F-885F-B020EEA0D4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F114B0-904E-C043-B05D-8AF2A911ED33}"/>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D431188-F6B1-344C-9871-BE957EB94350}"/>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E1A326-9F3A-2546-91DD-5C3292BD12B1}"/>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descr="Shape&#10;&#10;Description automatically generated with medium confidence">
              <a:extLst>
                <a:ext uri="{FF2B5EF4-FFF2-40B4-BE49-F238E27FC236}">
                  <a16:creationId xmlns:a16="http://schemas.microsoft.com/office/drawing/2014/main" id="{56238AAB-0AEC-4F44-B715-C6CF0EDEF76B}"/>
                </a:ext>
              </a:extLst>
            </p:cNvPr>
            <p:cNvPicPr>
              <a:picLocks noChangeAspect="1"/>
            </p:cNvPicPr>
            <p:nvPr/>
          </p:nvPicPr>
          <p:blipFill>
            <a:blip r:embed="rId3">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96" name="TextBox 95">
            <a:extLst>
              <a:ext uri="{FF2B5EF4-FFF2-40B4-BE49-F238E27FC236}">
                <a16:creationId xmlns:a16="http://schemas.microsoft.com/office/drawing/2014/main" id="{4E35645D-3AF5-814C-88E5-804BD2D36200}"/>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97" name="Group 96">
            <a:extLst>
              <a:ext uri="{FF2B5EF4-FFF2-40B4-BE49-F238E27FC236}">
                <a16:creationId xmlns:a16="http://schemas.microsoft.com/office/drawing/2014/main" id="{E64649E2-EA76-794B-BE83-904EB1C5B1D7}"/>
              </a:ext>
            </a:extLst>
          </p:cNvPr>
          <p:cNvGrpSpPr/>
          <p:nvPr/>
        </p:nvGrpSpPr>
        <p:grpSpPr>
          <a:xfrm>
            <a:off x="6599244" y="2045334"/>
            <a:ext cx="1997765" cy="1590260"/>
            <a:chOff x="6793744" y="2045334"/>
            <a:chExt cx="1997765" cy="1590260"/>
          </a:xfrm>
        </p:grpSpPr>
        <p:sp>
          <p:nvSpPr>
            <p:cNvPr id="98" name="Rounded Rectangle 97">
              <a:extLst>
                <a:ext uri="{FF2B5EF4-FFF2-40B4-BE49-F238E27FC236}">
                  <a16:creationId xmlns:a16="http://schemas.microsoft.com/office/drawing/2014/main" id="{A488D456-5316-3B46-ABCB-018700DA3128}"/>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67FA0BE-7A69-8C4A-8AB4-CDB261A59006}"/>
                </a:ext>
              </a:extLst>
            </p:cNvPr>
            <p:cNvGrpSpPr/>
            <p:nvPr/>
          </p:nvGrpSpPr>
          <p:grpSpPr>
            <a:xfrm>
              <a:off x="7023081" y="2214300"/>
              <a:ext cx="1365680" cy="1111230"/>
              <a:chOff x="4263081" y="2526130"/>
              <a:chExt cx="2498553" cy="2033030"/>
            </a:xfrm>
          </p:grpSpPr>
          <p:grpSp>
            <p:nvGrpSpPr>
              <p:cNvPr id="106" name="Group 105">
                <a:extLst>
                  <a:ext uri="{FF2B5EF4-FFF2-40B4-BE49-F238E27FC236}">
                    <a16:creationId xmlns:a16="http://schemas.microsoft.com/office/drawing/2014/main" id="{B97BB723-E235-8543-AB66-23B30B907324}"/>
                  </a:ext>
                </a:extLst>
              </p:cNvPr>
              <p:cNvGrpSpPr/>
              <p:nvPr/>
            </p:nvGrpSpPr>
            <p:grpSpPr>
              <a:xfrm>
                <a:off x="4263081" y="2938576"/>
                <a:ext cx="360000" cy="1208139"/>
                <a:chOff x="4263081" y="2953265"/>
                <a:chExt cx="360000" cy="1208139"/>
              </a:xfrm>
            </p:grpSpPr>
            <p:sp>
              <p:nvSpPr>
                <p:cNvPr id="126" name="Oval 125">
                  <a:extLst>
                    <a:ext uri="{FF2B5EF4-FFF2-40B4-BE49-F238E27FC236}">
                      <a16:creationId xmlns:a16="http://schemas.microsoft.com/office/drawing/2014/main" id="{F7ECA5D2-C60F-694D-9FCE-01C45F3CE671}"/>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50ED3AE-A6C1-514F-876D-08FDAB42A33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F171C336-F3DD-FF42-A965-C1BC0FDB1FE5}"/>
                  </a:ext>
                </a:extLst>
              </p:cNvPr>
              <p:cNvGrpSpPr/>
              <p:nvPr/>
            </p:nvGrpSpPr>
            <p:grpSpPr>
              <a:xfrm>
                <a:off x="5332358" y="2526130"/>
                <a:ext cx="360000" cy="2033030"/>
                <a:chOff x="5250368" y="2526130"/>
                <a:chExt cx="360000" cy="2033030"/>
              </a:xfrm>
            </p:grpSpPr>
            <p:sp>
              <p:nvSpPr>
                <p:cNvPr id="123" name="Oval 122">
                  <a:extLst>
                    <a:ext uri="{FF2B5EF4-FFF2-40B4-BE49-F238E27FC236}">
                      <a16:creationId xmlns:a16="http://schemas.microsoft.com/office/drawing/2014/main" id="{54A5A5F4-0633-9B4A-B397-28E48BD181D3}"/>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71A2195-6A3B-544F-841D-6C2A92E8DBD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B4FD0C7-B0D7-6547-B907-18FF216BDD9B}"/>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2830170D-C1EA-104A-A126-600A77A23DE2}"/>
                  </a:ext>
                </a:extLst>
              </p:cNvPr>
              <p:cNvGrpSpPr/>
              <p:nvPr/>
            </p:nvGrpSpPr>
            <p:grpSpPr>
              <a:xfrm>
                <a:off x="6401634" y="2938576"/>
                <a:ext cx="360000" cy="1208139"/>
                <a:chOff x="4263081" y="2953265"/>
                <a:chExt cx="360000" cy="1208139"/>
              </a:xfrm>
            </p:grpSpPr>
            <p:sp>
              <p:nvSpPr>
                <p:cNvPr id="121" name="Oval 120">
                  <a:extLst>
                    <a:ext uri="{FF2B5EF4-FFF2-40B4-BE49-F238E27FC236}">
                      <a16:creationId xmlns:a16="http://schemas.microsoft.com/office/drawing/2014/main" id="{7DBBA4BC-D4AA-9345-8FEA-89C5B1ED56D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E158A87-DECC-6544-9CC7-29990A241DEA}"/>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8DE5549B-A389-804D-ADB4-369EEBA217C4}"/>
                  </a:ext>
                </a:extLst>
              </p:cNvPr>
              <p:cNvCxnSpPr>
                <a:stCxn id="126" idx="6"/>
                <a:endCxn id="12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0A88C13-C3D4-4B44-AF07-B095A3B3B7C7}"/>
                  </a:ext>
                </a:extLst>
              </p:cNvPr>
              <p:cNvCxnSpPr>
                <a:cxnSpLocks/>
                <a:stCxn id="126" idx="6"/>
                <a:endCxn id="12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7398DB-BCE2-EF4A-BA1F-CCA2C37CB26D}"/>
                  </a:ext>
                </a:extLst>
              </p:cNvPr>
              <p:cNvCxnSpPr>
                <a:cxnSpLocks/>
                <a:stCxn id="126" idx="6"/>
                <a:endCxn id="12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B57BD6A-7EA9-234B-8E40-82EBEC58D9C6}"/>
                  </a:ext>
                </a:extLst>
              </p:cNvPr>
              <p:cNvCxnSpPr>
                <a:cxnSpLocks/>
                <a:stCxn id="127" idx="6"/>
                <a:endCxn id="12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5DCFA6B-0F0C-3940-940A-9CB034BD9CC6}"/>
                  </a:ext>
                </a:extLst>
              </p:cNvPr>
              <p:cNvCxnSpPr>
                <a:cxnSpLocks/>
                <a:stCxn id="127" idx="6"/>
                <a:endCxn id="12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DDD6BD8-A7EB-DA4C-A3CC-CA0242E5D581}"/>
                  </a:ext>
                </a:extLst>
              </p:cNvPr>
              <p:cNvCxnSpPr>
                <a:cxnSpLocks/>
                <a:stCxn id="127" idx="6"/>
                <a:endCxn id="12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5AA0D7C-674C-D643-9F3D-01CF1FAC0829}"/>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16E8C8B-E9E0-7143-BA51-FFC4F48056EB}"/>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DC525C4-C808-8F4C-8F65-D7F597370442}"/>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F2E218-47AC-FA48-A0A7-297E933529E8}"/>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A6D28-C143-1B4D-891B-DDEF9055FE4F}"/>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46DA8E-7A3D-F34E-BAC2-56D8F44DB964}"/>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5" name="Picture 104" descr="Shape&#10;&#10;Description automatically generated with medium confidence">
              <a:extLst>
                <a:ext uri="{FF2B5EF4-FFF2-40B4-BE49-F238E27FC236}">
                  <a16:creationId xmlns:a16="http://schemas.microsoft.com/office/drawing/2014/main" id="{455B9019-3329-4B44-BCB6-C791E34BA641}"/>
                </a:ext>
              </a:extLst>
            </p:cNvPr>
            <p:cNvPicPr>
              <a:picLocks noChangeAspect="1"/>
            </p:cNvPicPr>
            <p:nvPr/>
          </p:nvPicPr>
          <p:blipFill>
            <a:blip r:embed="rId3">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28" name="TextBox 127">
            <a:extLst>
              <a:ext uri="{FF2B5EF4-FFF2-40B4-BE49-F238E27FC236}">
                <a16:creationId xmlns:a16="http://schemas.microsoft.com/office/drawing/2014/main" id="{34363A68-4825-4244-8DF5-FFD1CC7F0472}"/>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29" name="Group 128">
            <a:extLst>
              <a:ext uri="{FF2B5EF4-FFF2-40B4-BE49-F238E27FC236}">
                <a16:creationId xmlns:a16="http://schemas.microsoft.com/office/drawing/2014/main" id="{E7BD64CE-81E9-514A-B9D8-DDD738D1A38C}"/>
              </a:ext>
            </a:extLst>
          </p:cNvPr>
          <p:cNvGrpSpPr/>
          <p:nvPr/>
        </p:nvGrpSpPr>
        <p:grpSpPr>
          <a:xfrm>
            <a:off x="3593188" y="2055061"/>
            <a:ext cx="1997765" cy="1590260"/>
            <a:chOff x="3262702" y="2055061"/>
            <a:chExt cx="1997765" cy="1590260"/>
          </a:xfrm>
        </p:grpSpPr>
        <p:sp>
          <p:nvSpPr>
            <p:cNvPr id="130" name="Rounded Rectangle 129">
              <a:extLst>
                <a:ext uri="{FF2B5EF4-FFF2-40B4-BE49-F238E27FC236}">
                  <a16:creationId xmlns:a16="http://schemas.microsoft.com/office/drawing/2014/main" id="{197E4DE8-4739-F241-8797-71087AD65CDF}"/>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C216FC12-4746-F243-8A9E-EABD74834BE3}"/>
                </a:ext>
              </a:extLst>
            </p:cNvPr>
            <p:cNvGrpSpPr/>
            <p:nvPr/>
          </p:nvGrpSpPr>
          <p:grpSpPr>
            <a:xfrm flipH="1">
              <a:off x="3492040" y="2224027"/>
              <a:ext cx="1365680" cy="1111230"/>
              <a:chOff x="4263081" y="2526130"/>
              <a:chExt cx="2498553" cy="2033030"/>
            </a:xfrm>
          </p:grpSpPr>
          <p:grpSp>
            <p:nvGrpSpPr>
              <p:cNvPr id="133" name="Group 132">
                <a:extLst>
                  <a:ext uri="{FF2B5EF4-FFF2-40B4-BE49-F238E27FC236}">
                    <a16:creationId xmlns:a16="http://schemas.microsoft.com/office/drawing/2014/main" id="{931F5877-8F20-A749-9F63-AB71963B054F}"/>
                  </a:ext>
                </a:extLst>
              </p:cNvPr>
              <p:cNvGrpSpPr/>
              <p:nvPr/>
            </p:nvGrpSpPr>
            <p:grpSpPr>
              <a:xfrm>
                <a:off x="4263081" y="2938576"/>
                <a:ext cx="360000" cy="1208139"/>
                <a:chOff x="4263081" y="2953265"/>
                <a:chExt cx="360000" cy="1208139"/>
              </a:xfrm>
            </p:grpSpPr>
            <p:sp>
              <p:nvSpPr>
                <p:cNvPr id="153" name="Oval 152">
                  <a:extLst>
                    <a:ext uri="{FF2B5EF4-FFF2-40B4-BE49-F238E27FC236}">
                      <a16:creationId xmlns:a16="http://schemas.microsoft.com/office/drawing/2014/main" id="{99647AEF-BC4C-9042-B0F9-49D7BFDA5C9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23B7440-1EF7-9F4C-B28F-6299E20A95C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BB6A1CB-EE49-B24B-9595-E1083245410A}"/>
                  </a:ext>
                </a:extLst>
              </p:cNvPr>
              <p:cNvGrpSpPr/>
              <p:nvPr/>
            </p:nvGrpSpPr>
            <p:grpSpPr>
              <a:xfrm>
                <a:off x="5332358" y="2526130"/>
                <a:ext cx="360000" cy="2033030"/>
                <a:chOff x="5250368" y="2526130"/>
                <a:chExt cx="360000" cy="2033030"/>
              </a:xfrm>
            </p:grpSpPr>
            <p:sp>
              <p:nvSpPr>
                <p:cNvPr id="150" name="Oval 149">
                  <a:extLst>
                    <a:ext uri="{FF2B5EF4-FFF2-40B4-BE49-F238E27FC236}">
                      <a16:creationId xmlns:a16="http://schemas.microsoft.com/office/drawing/2014/main" id="{AE1AA5AC-2925-5848-B422-1F7B09B55DC6}"/>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5417C023-7008-1D4B-BD3A-31732648915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E9DC8EF-6EB7-064E-A3CC-E41FBA86F49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5A73448-0060-FB4D-916A-DDB9E5E25134}"/>
                  </a:ext>
                </a:extLst>
              </p:cNvPr>
              <p:cNvGrpSpPr/>
              <p:nvPr/>
            </p:nvGrpSpPr>
            <p:grpSpPr>
              <a:xfrm>
                <a:off x="6401634" y="2938576"/>
                <a:ext cx="360000" cy="1208139"/>
                <a:chOff x="4263081" y="2953265"/>
                <a:chExt cx="360000" cy="1208139"/>
              </a:xfrm>
            </p:grpSpPr>
            <p:sp>
              <p:nvSpPr>
                <p:cNvPr id="148" name="Oval 147">
                  <a:extLst>
                    <a:ext uri="{FF2B5EF4-FFF2-40B4-BE49-F238E27FC236}">
                      <a16:creationId xmlns:a16="http://schemas.microsoft.com/office/drawing/2014/main" id="{8BA2CF28-2534-4843-9952-775E03745CA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8934DD9B-0F27-694B-AD98-8442F8DC74D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Connector 135">
                <a:extLst>
                  <a:ext uri="{FF2B5EF4-FFF2-40B4-BE49-F238E27FC236}">
                    <a16:creationId xmlns:a16="http://schemas.microsoft.com/office/drawing/2014/main" id="{E02F61DC-6868-104E-B6AD-74E3B910ECF8}"/>
                  </a:ext>
                </a:extLst>
              </p:cNvPr>
              <p:cNvCxnSpPr>
                <a:stCxn id="153" idx="6"/>
                <a:endCxn id="150"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15A4381-BCC5-DA4F-94CA-F8733B3BFC44}"/>
                  </a:ext>
                </a:extLst>
              </p:cNvPr>
              <p:cNvCxnSpPr>
                <a:cxnSpLocks/>
                <a:stCxn id="153" idx="6"/>
                <a:endCxn id="151"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2DB831D-A43C-B540-99DB-F61C92F055A9}"/>
                  </a:ext>
                </a:extLst>
              </p:cNvPr>
              <p:cNvCxnSpPr>
                <a:cxnSpLocks/>
                <a:stCxn id="153" idx="6"/>
                <a:endCxn id="152"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D1777AD-FC9A-2244-86FB-8ECA4DD8DF43}"/>
                  </a:ext>
                </a:extLst>
              </p:cNvPr>
              <p:cNvCxnSpPr>
                <a:cxnSpLocks/>
                <a:stCxn id="154" idx="6"/>
                <a:endCxn id="150"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0C9C058-1EA7-A440-8694-69601E2F3BE7}"/>
                  </a:ext>
                </a:extLst>
              </p:cNvPr>
              <p:cNvCxnSpPr>
                <a:cxnSpLocks/>
                <a:stCxn id="154" idx="6"/>
                <a:endCxn id="151"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FB877C3-5FDD-2346-A66F-5286F42892CE}"/>
                  </a:ext>
                </a:extLst>
              </p:cNvPr>
              <p:cNvCxnSpPr>
                <a:cxnSpLocks/>
                <a:stCxn id="154" idx="6"/>
                <a:endCxn id="152"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619DA9-ADCC-5A47-8FF6-3C34055FB302}"/>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66A6148-B3F4-7744-9ED7-2187BF3D4EB9}"/>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0ECA966-2DB6-4E45-9BE5-AE8F7898B0C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0FE883-2BD4-7B49-B614-9EAAB45C5F4A}"/>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FE8969A-4B45-1643-B917-DB26AECBC8FE}"/>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BED8759-1977-D844-81B4-D43A8ECE13AC}"/>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2" name="Picture 131" descr="Shape&#10;&#10;Description automatically generated with medium confidence">
              <a:extLst>
                <a:ext uri="{FF2B5EF4-FFF2-40B4-BE49-F238E27FC236}">
                  <a16:creationId xmlns:a16="http://schemas.microsoft.com/office/drawing/2014/main" id="{0BB02D33-49F5-5E40-84C8-AB32F61A2D42}"/>
                </a:ext>
              </a:extLst>
            </p:cNvPr>
            <p:cNvPicPr>
              <a:picLocks noChangeAspect="1"/>
            </p:cNvPicPr>
            <p:nvPr/>
          </p:nvPicPr>
          <p:blipFill>
            <a:blip r:embed="rId3">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55" name="TextBox 154">
            <a:extLst>
              <a:ext uri="{FF2B5EF4-FFF2-40B4-BE49-F238E27FC236}">
                <a16:creationId xmlns:a16="http://schemas.microsoft.com/office/drawing/2014/main" id="{13937996-0CDE-5442-A90D-430BAE12B55B}"/>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6" name="Group 155">
            <a:extLst>
              <a:ext uri="{FF2B5EF4-FFF2-40B4-BE49-F238E27FC236}">
                <a16:creationId xmlns:a16="http://schemas.microsoft.com/office/drawing/2014/main" id="{8571653E-4F29-9444-B372-646DC0EC9AED}"/>
              </a:ext>
            </a:extLst>
          </p:cNvPr>
          <p:cNvGrpSpPr/>
          <p:nvPr/>
        </p:nvGrpSpPr>
        <p:grpSpPr>
          <a:xfrm>
            <a:off x="9605300" y="2055061"/>
            <a:ext cx="1997765" cy="1590260"/>
            <a:chOff x="9605300" y="2055061"/>
            <a:chExt cx="1997765" cy="1590260"/>
          </a:xfrm>
        </p:grpSpPr>
        <p:sp>
          <p:nvSpPr>
            <p:cNvPr id="157" name="Rounded Rectangle 156">
              <a:extLst>
                <a:ext uri="{FF2B5EF4-FFF2-40B4-BE49-F238E27FC236}">
                  <a16:creationId xmlns:a16="http://schemas.microsoft.com/office/drawing/2014/main" id="{91AFC1C4-E252-674A-86F5-CC6B00D7A62A}"/>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39A14DC7-7368-8443-A111-E71805500117}"/>
                </a:ext>
              </a:extLst>
            </p:cNvPr>
            <p:cNvGrpSpPr/>
            <p:nvPr/>
          </p:nvGrpSpPr>
          <p:grpSpPr>
            <a:xfrm flipH="1">
              <a:off x="9834638" y="2224027"/>
              <a:ext cx="1365680" cy="1111230"/>
              <a:chOff x="4263081" y="2526130"/>
              <a:chExt cx="2498553" cy="2033030"/>
            </a:xfrm>
          </p:grpSpPr>
          <p:grpSp>
            <p:nvGrpSpPr>
              <p:cNvPr id="160" name="Group 159">
                <a:extLst>
                  <a:ext uri="{FF2B5EF4-FFF2-40B4-BE49-F238E27FC236}">
                    <a16:creationId xmlns:a16="http://schemas.microsoft.com/office/drawing/2014/main" id="{28E7D8AF-27EF-7047-A660-37FFCA68DF93}"/>
                  </a:ext>
                </a:extLst>
              </p:cNvPr>
              <p:cNvGrpSpPr/>
              <p:nvPr/>
            </p:nvGrpSpPr>
            <p:grpSpPr>
              <a:xfrm>
                <a:off x="4263081" y="2938576"/>
                <a:ext cx="360000" cy="1208139"/>
                <a:chOff x="4263081" y="2953265"/>
                <a:chExt cx="360000" cy="1208139"/>
              </a:xfrm>
            </p:grpSpPr>
            <p:sp>
              <p:nvSpPr>
                <p:cNvPr id="180" name="Oval 179">
                  <a:extLst>
                    <a:ext uri="{FF2B5EF4-FFF2-40B4-BE49-F238E27FC236}">
                      <a16:creationId xmlns:a16="http://schemas.microsoft.com/office/drawing/2014/main" id="{DB1107A6-B14E-8848-A71E-B81A3318909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C611ED9-DA08-694F-B674-C2A2E39004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458191B-3C28-B540-8F0B-E055DFABB2B6}"/>
                  </a:ext>
                </a:extLst>
              </p:cNvPr>
              <p:cNvGrpSpPr/>
              <p:nvPr/>
            </p:nvGrpSpPr>
            <p:grpSpPr>
              <a:xfrm>
                <a:off x="5332358" y="2526130"/>
                <a:ext cx="360000" cy="2033030"/>
                <a:chOff x="5250368" y="2526130"/>
                <a:chExt cx="360000" cy="2033030"/>
              </a:xfrm>
            </p:grpSpPr>
            <p:sp>
              <p:nvSpPr>
                <p:cNvPr id="177" name="Oval 176">
                  <a:extLst>
                    <a:ext uri="{FF2B5EF4-FFF2-40B4-BE49-F238E27FC236}">
                      <a16:creationId xmlns:a16="http://schemas.microsoft.com/office/drawing/2014/main" id="{D3E35623-D146-FB43-83D0-4725312C6792}"/>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a16="http://schemas.microsoft.com/office/drawing/2014/main" id="{9373872A-A6FD-614C-81C0-3812D47742EB}"/>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4507D6C-35CE-CA47-BA43-00DF6F568815}"/>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D7A3C2B9-DF41-D447-895E-3C14AEB45E98}"/>
                  </a:ext>
                </a:extLst>
              </p:cNvPr>
              <p:cNvGrpSpPr/>
              <p:nvPr/>
            </p:nvGrpSpPr>
            <p:grpSpPr>
              <a:xfrm>
                <a:off x="6401634" y="2938576"/>
                <a:ext cx="360000" cy="1208139"/>
                <a:chOff x="4263081" y="2953265"/>
                <a:chExt cx="360000" cy="1208139"/>
              </a:xfrm>
            </p:grpSpPr>
            <p:sp>
              <p:nvSpPr>
                <p:cNvPr id="175" name="Oval 174">
                  <a:extLst>
                    <a:ext uri="{FF2B5EF4-FFF2-40B4-BE49-F238E27FC236}">
                      <a16:creationId xmlns:a16="http://schemas.microsoft.com/office/drawing/2014/main" id="{D72D3D19-D150-2043-8DA7-6DE9F094FBC5}"/>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7D792DD7-23DA-8E4A-B3DC-206D42244C68}"/>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3" name="Straight Connector 162">
                <a:extLst>
                  <a:ext uri="{FF2B5EF4-FFF2-40B4-BE49-F238E27FC236}">
                    <a16:creationId xmlns:a16="http://schemas.microsoft.com/office/drawing/2014/main" id="{9196A145-DE0B-0440-B589-B38AEE8C8314}"/>
                  </a:ext>
                </a:extLst>
              </p:cNvPr>
              <p:cNvCxnSpPr>
                <a:stCxn id="180" idx="6"/>
                <a:endCxn id="177"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2CB9A44-57DA-3447-A586-EB00D37B0776}"/>
                  </a:ext>
                </a:extLst>
              </p:cNvPr>
              <p:cNvCxnSpPr>
                <a:cxnSpLocks/>
                <a:stCxn id="180" idx="6"/>
                <a:endCxn id="178"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F56429-4922-3444-B4EB-6D754BA0C11D}"/>
                  </a:ext>
                </a:extLst>
              </p:cNvPr>
              <p:cNvCxnSpPr>
                <a:cxnSpLocks/>
                <a:stCxn id="180" idx="6"/>
                <a:endCxn id="179"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9EFBA3-25C3-3F4E-8368-EF7C6C42FF8B}"/>
                  </a:ext>
                </a:extLst>
              </p:cNvPr>
              <p:cNvCxnSpPr>
                <a:cxnSpLocks/>
                <a:stCxn id="181" idx="6"/>
                <a:endCxn id="177"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B58FB53-B615-2445-B35E-B97B33F725E7}"/>
                  </a:ext>
                </a:extLst>
              </p:cNvPr>
              <p:cNvCxnSpPr>
                <a:cxnSpLocks/>
                <a:stCxn id="181" idx="6"/>
                <a:endCxn id="178"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3B1B9BE-4B64-C34F-BC77-6DD604BFE91C}"/>
                  </a:ext>
                </a:extLst>
              </p:cNvPr>
              <p:cNvCxnSpPr>
                <a:cxnSpLocks/>
                <a:stCxn id="181" idx="6"/>
                <a:endCxn id="179"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D8C6825-EE33-3E48-99AB-8AFF9ED0AC65}"/>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19EDF9-3EDE-7D41-BD70-FF844BAD959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CC6CC8-5A13-8E4B-A846-FE01F87D85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2C9F964-4DE7-4F48-AFE6-43FD0535EAA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A872FB0-8BFE-1243-925A-C9A70CF0D6CA}"/>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FCD4701-E4DA-7D4C-BFF4-AC7D5DFDCD4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9" name="Picture 158" descr="Shape&#10;&#10;Description automatically generated with medium confidence">
              <a:extLst>
                <a:ext uri="{FF2B5EF4-FFF2-40B4-BE49-F238E27FC236}">
                  <a16:creationId xmlns:a16="http://schemas.microsoft.com/office/drawing/2014/main" id="{7D76C0D2-C046-AD48-9ACF-541EB10B5613}"/>
                </a:ext>
              </a:extLst>
            </p:cNvPr>
            <p:cNvPicPr>
              <a:picLocks noChangeAspect="1"/>
            </p:cNvPicPr>
            <p:nvPr/>
          </p:nvPicPr>
          <p:blipFill>
            <a:blip r:embed="rId3">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2" name="Title 1">
            <a:extLst>
              <a:ext uri="{FF2B5EF4-FFF2-40B4-BE49-F238E27FC236}">
                <a16:creationId xmlns:a16="http://schemas.microsoft.com/office/drawing/2014/main" id="{85E24F60-8A69-4946-96DE-1643460B21AA}"/>
              </a:ext>
            </a:extLst>
          </p:cNvPr>
          <p:cNvSpPr>
            <a:spLocks noGrp="1"/>
          </p:cNvSpPr>
          <p:nvPr>
            <p:ph type="title"/>
          </p:nvPr>
        </p:nvSpPr>
        <p:spPr/>
        <p:txBody>
          <a:bodyPr/>
          <a:lstStyle/>
          <a:p>
            <a:r>
              <a:rPr lang="en-US" dirty="0"/>
              <a:t>Combined switch-host architecture</a:t>
            </a:r>
          </a:p>
        </p:txBody>
      </p:sp>
      <p:pic>
        <p:nvPicPr>
          <p:cNvPr id="64" name="Graphic 63">
            <a:extLst>
              <a:ext uri="{FF2B5EF4-FFF2-40B4-BE49-F238E27FC236}">
                <a16:creationId xmlns:a16="http://schemas.microsoft.com/office/drawing/2014/main" id="{FD3469B2-FF19-4E03-A35F-8CFBF507C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1648" y="4816003"/>
            <a:ext cx="4522507" cy="1418828"/>
          </a:xfrm>
          <a:prstGeom prst="rect">
            <a:avLst/>
          </a:prstGeom>
        </p:spPr>
      </p:pic>
      <p:cxnSp>
        <p:nvCxnSpPr>
          <p:cNvPr id="65" name="Straight Connector 64">
            <a:extLst>
              <a:ext uri="{FF2B5EF4-FFF2-40B4-BE49-F238E27FC236}">
                <a16:creationId xmlns:a16="http://schemas.microsoft.com/office/drawing/2014/main" id="{58EE4FE0-2A5C-4ED7-BF4A-CC3B0C01107B}"/>
              </a:ext>
            </a:extLst>
          </p:cNvPr>
          <p:cNvCxnSpPr>
            <a:cxnSpLocks/>
            <a:stCxn id="41"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E7EED7-E398-4D5A-AA81-E52553800062}"/>
              </a:ext>
            </a:extLst>
          </p:cNvPr>
          <p:cNvCxnSpPr>
            <a:cxnSpLocks/>
            <a:stCxn id="157"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A6EF82C-BA8A-49AB-B3F6-19EAEEBAFC69}"/>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rPr>
              <a:t>Switch</a:t>
            </a:r>
          </a:p>
        </p:txBody>
      </p:sp>
      <p:cxnSp>
        <p:nvCxnSpPr>
          <p:cNvPr id="84" name="Straight Connector 83">
            <a:extLst>
              <a:ext uri="{FF2B5EF4-FFF2-40B4-BE49-F238E27FC236}">
                <a16:creationId xmlns:a16="http://schemas.microsoft.com/office/drawing/2014/main" id="{4232E4F3-CB3E-481E-A182-DAAE0B330F9F}"/>
              </a:ext>
            </a:extLst>
          </p:cNvPr>
          <p:cNvCxnSpPr>
            <a:cxnSpLocks/>
            <a:stCxn id="130"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95F37FB-C73D-4F42-BEF8-595E243991E7}"/>
              </a:ext>
            </a:extLst>
          </p:cNvPr>
          <p:cNvCxnSpPr>
            <a:cxnSpLocks/>
            <a:stCxn id="98"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932AF46-CF06-4E5D-8924-142CC2FBB67D}"/>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7394CF-0033-4736-A6F2-F58D6C19AC6D}"/>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B49BF6C-F880-46A6-87DF-708FD1A65D0D}"/>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5EC2FFF-5A46-417B-8ADE-D9CFA846C337}"/>
              </a:ext>
            </a:extLst>
          </p:cNvPr>
          <p:cNvCxnSpPr>
            <a:cxnSpLocks/>
          </p:cNvCxnSpPr>
          <p:nvPr/>
        </p:nvCxnSpPr>
        <p:spPr>
          <a:xfrm flipV="1">
            <a:off x="633864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B5E0ED3-B716-45D4-A51C-A46ED03E7A88}"/>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D06AF9C-097F-4D19-A63E-9C7300ABCC18}"/>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63FB4CE-AD1F-4635-9B57-BC800B58E324}"/>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4D5820D7-36D7-4262-A9D2-3BE415AACBB3}"/>
              </a:ext>
            </a:extLst>
          </p:cNvPr>
          <p:cNvCxnSpPr>
            <a:cxnSpLocks/>
          </p:cNvCxnSpPr>
          <p:nvPr/>
        </p:nvCxnSpPr>
        <p:spPr>
          <a:xfrm flipH="1">
            <a:off x="680637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99" name="Content Placeholder 2">
            <a:extLst>
              <a:ext uri="{FF2B5EF4-FFF2-40B4-BE49-F238E27FC236}">
                <a16:creationId xmlns:a16="http://schemas.microsoft.com/office/drawing/2014/main" id="{AAA07432-5B27-4EE2-83A1-0F98D7EAE05F}"/>
              </a:ext>
            </a:extLst>
          </p:cNvPr>
          <p:cNvSpPr txBox="1">
            <a:spLocks/>
          </p:cNvSpPr>
          <p:nvPr/>
        </p:nvSpPr>
        <p:spPr>
          <a:xfrm>
            <a:off x="291018" y="2535157"/>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0" name="Content Placeholder 2">
            <a:extLst>
              <a:ext uri="{FF2B5EF4-FFF2-40B4-BE49-F238E27FC236}">
                <a16:creationId xmlns:a16="http://schemas.microsoft.com/office/drawing/2014/main" id="{2EC7E7A2-82DB-49F4-8FFC-548666F6BB36}"/>
              </a:ext>
            </a:extLst>
          </p:cNvPr>
          <p:cNvSpPr txBox="1">
            <a:spLocks/>
          </p:cNvSpPr>
          <p:nvPr/>
        </p:nvSpPr>
        <p:spPr>
          <a:xfrm>
            <a:off x="3440744" y="2530669"/>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1" name="Content Placeholder 2">
            <a:extLst>
              <a:ext uri="{FF2B5EF4-FFF2-40B4-BE49-F238E27FC236}">
                <a16:creationId xmlns:a16="http://schemas.microsoft.com/office/drawing/2014/main" id="{10611099-2C69-4E88-8D37-00F7FEDEA485}"/>
              </a:ext>
            </a:extLst>
          </p:cNvPr>
          <p:cNvSpPr txBox="1">
            <a:spLocks/>
          </p:cNvSpPr>
          <p:nvPr/>
        </p:nvSpPr>
        <p:spPr>
          <a:xfrm>
            <a:off x="6525398" y="2526213"/>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2" name="Content Placeholder 2">
            <a:extLst>
              <a:ext uri="{FF2B5EF4-FFF2-40B4-BE49-F238E27FC236}">
                <a16:creationId xmlns:a16="http://schemas.microsoft.com/office/drawing/2014/main" id="{E886B2B6-55A8-43E5-95D0-571DFEA96C06}"/>
              </a:ext>
            </a:extLst>
          </p:cNvPr>
          <p:cNvSpPr txBox="1">
            <a:spLocks/>
          </p:cNvSpPr>
          <p:nvPr/>
        </p:nvSpPr>
        <p:spPr>
          <a:xfrm>
            <a:off x="9614035" y="2521725"/>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3" name="Content Placeholder 2">
            <a:extLst>
              <a:ext uri="{FF2B5EF4-FFF2-40B4-BE49-F238E27FC236}">
                <a16:creationId xmlns:a16="http://schemas.microsoft.com/office/drawing/2014/main" id="{6167D19E-9053-4A40-8AE7-019FC0F8AA66}"/>
              </a:ext>
            </a:extLst>
          </p:cNvPr>
          <p:cNvSpPr txBox="1">
            <a:spLocks/>
          </p:cNvSpPr>
          <p:nvPr/>
        </p:nvSpPr>
        <p:spPr>
          <a:xfrm>
            <a:off x="4900581" y="4981150"/>
            <a:ext cx="2544867" cy="986497"/>
          </a:xfrm>
          <a:prstGeom prst="rect">
            <a:avLst/>
          </a:prstGeom>
          <a:solidFill>
            <a:srgbClr val="E7F0F9">
              <a:alpha val="66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0" dirty="0">
                <a:latin typeface="+mn-lt"/>
              </a:rPr>
              <a:t>Fixed-point aggregation</a:t>
            </a:r>
          </a:p>
        </p:txBody>
      </p:sp>
      <p:sp>
        <p:nvSpPr>
          <p:cNvPr id="3" name="Date Placeholder 2">
            <a:extLst>
              <a:ext uri="{FF2B5EF4-FFF2-40B4-BE49-F238E27FC236}">
                <a16:creationId xmlns:a16="http://schemas.microsoft.com/office/drawing/2014/main" id="{E2126C36-EE7A-634D-9DF9-E1F4F0E52C1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043E863-4E31-1C4B-87A5-06711A9D8AA2}"/>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786C63D-60C7-3648-B109-46160794A14A}"/>
              </a:ext>
            </a:extLst>
          </p:cNvPr>
          <p:cNvSpPr>
            <a:spLocks noGrp="1"/>
          </p:cNvSpPr>
          <p:nvPr>
            <p:ph type="sldNum" sz="quarter" idx="12"/>
          </p:nvPr>
        </p:nvSpPr>
        <p:spPr/>
        <p:txBody>
          <a:bodyPr/>
          <a:lstStyle/>
          <a:p>
            <a:fld id="{5D008438-4C73-F648-9FA9-AAA875096050}" type="slidenum">
              <a:rPr lang="en-US" smtClean="0"/>
              <a:t>24</a:t>
            </a:fld>
            <a:endParaRPr lang="en-US"/>
          </a:p>
        </p:txBody>
      </p:sp>
    </p:spTree>
    <p:extLst>
      <p:ext uri="{BB962C8B-B14F-4D97-AF65-F5344CB8AC3E}">
        <p14:creationId xmlns:p14="http://schemas.microsoft.com/office/powerpoint/2010/main" val="103610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 name="Date Placeholder 2">
            <a:extLst>
              <a:ext uri="{FF2B5EF4-FFF2-40B4-BE49-F238E27FC236}">
                <a16:creationId xmlns:a16="http://schemas.microsoft.com/office/drawing/2014/main" id="{C5A49A54-7854-2442-9493-2012CD986FA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A8D98ED-0684-D74E-A8DC-23610BF55FFF}"/>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590C408D-1540-6D40-B7D4-2FD8B4AAA867}"/>
              </a:ext>
            </a:extLst>
          </p:cNvPr>
          <p:cNvSpPr>
            <a:spLocks noGrp="1"/>
          </p:cNvSpPr>
          <p:nvPr>
            <p:ph type="sldNum" sz="quarter" idx="12"/>
          </p:nvPr>
        </p:nvSpPr>
        <p:spPr/>
        <p:txBody>
          <a:bodyPr/>
          <a:lstStyle/>
          <a:p>
            <a:fld id="{5D008438-4C73-F648-9FA9-AAA875096050}" type="slidenum">
              <a:rPr lang="en-US" smtClean="0"/>
              <a:t>25</a:t>
            </a:fld>
            <a:endParaRPr lang="en-US"/>
          </a:p>
        </p:txBody>
      </p:sp>
    </p:spTree>
    <p:extLst>
      <p:ext uri="{BB962C8B-B14F-4D97-AF65-F5344CB8AC3E}">
        <p14:creationId xmlns:p14="http://schemas.microsoft.com/office/powerpoint/2010/main" val="11818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8" presetClass="emph" presetSubtype="0" fill="hold" nodeType="withEffect">
                                  <p:stCondLst>
                                    <p:cond delay="0"/>
                                  </p:stCondLst>
                                  <p:childTnLst>
                                    <p:animRot by="1800000">
                                      <p:cBhvr>
                                        <p:cTn id="70" dur="1000" fill="hold"/>
                                        <p:tgtEl>
                                          <p:spTgt spid="24"/>
                                        </p:tgtEl>
                                        <p:attrNameLst>
                                          <p:attrName>r</p:attrName>
                                        </p:attrNameLst>
                                      </p:cBhvr>
                                    </p:animRo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dirty="0"/>
              <a:t>SWITCH POOL</a:t>
            </a:r>
          </a:p>
        </p:txBody>
      </p:sp>
      <p:grpSp>
        <p:nvGrpSpPr>
          <p:cNvPr id="152" name="Group 151">
            <a:extLst>
              <a:ext uri="{FF2B5EF4-FFF2-40B4-BE49-F238E27FC236}">
                <a16:creationId xmlns:a16="http://schemas.microsoft.com/office/drawing/2014/main" id="{FE42F97A-BB65-44C0-B1BA-682ACAF80B11}"/>
              </a:ext>
            </a:extLst>
          </p:cNvPr>
          <p:cNvGrpSpPr/>
          <p:nvPr/>
        </p:nvGrpSpPr>
        <p:grpSpPr>
          <a:xfrm rot="1825420">
            <a:off x="9688166" y="2095434"/>
            <a:ext cx="1027426" cy="1081804"/>
            <a:chOff x="9701538" y="2067819"/>
            <a:chExt cx="1027426" cy="1081804"/>
          </a:xfrm>
        </p:grpSpPr>
        <p:sp>
          <p:nvSpPr>
            <p:cNvPr id="153" name="Rectangle 152">
              <a:extLst>
                <a:ext uri="{FF2B5EF4-FFF2-40B4-BE49-F238E27FC236}">
                  <a16:creationId xmlns:a16="http://schemas.microsoft.com/office/drawing/2014/main" id="{B28EFDE0-C330-4777-A452-52423D787256}"/>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D8068213-C4FB-46AC-9C62-B1903D081644}"/>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3" name="Date Placeholder 2">
            <a:extLst>
              <a:ext uri="{FF2B5EF4-FFF2-40B4-BE49-F238E27FC236}">
                <a16:creationId xmlns:a16="http://schemas.microsoft.com/office/drawing/2014/main" id="{000DD310-AB6C-1644-BC6E-9B7085174EC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B34371C6-D37E-A64B-AC2C-EB4CF6A4E2EC}"/>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6DC1F9B5-B0DC-0F4D-A971-FF1AE730281A}"/>
              </a:ext>
            </a:extLst>
          </p:cNvPr>
          <p:cNvSpPr>
            <a:spLocks noGrp="1"/>
          </p:cNvSpPr>
          <p:nvPr>
            <p:ph type="sldNum" sz="quarter" idx="12"/>
          </p:nvPr>
        </p:nvSpPr>
        <p:spPr/>
        <p:txBody>
          <a:bodyPr/>
          <a:lstStyle/>
          <a:p>
            <a:fld id="{5D008438-4C73-F648-9FA9-AAA875096050}" type="slidenum">
              <a:rPr lang="en-US" smtClean="0"/>
              <a:t>26</a:t>
            </a:fld>
            <a:endParaRPr lang="en-US"/>
          </a:p>
        </p:txBody>
      </p:sp>
    </p:spTree>
    <p:extLst>
      <p:ext uri="{BB962C8B-B14F-4D97-AF65-F5344CB8AC3E}">
        <p14:creationId xmlns:p14="http://schemas.microsoft.com/office/powerpoint/2010/main" val="2490319376"/>
      </p:ext>
    </p:extLst>
  </p:cSld>
  <p:clrMapOvr>
    <a:masterClrMapping/>
  </p:clrMapOvr>
</p:sld>
</file>

<file path=ppt/theme/theme1.xml><?xml version="1.0" encoding="utf-8"?>
<a:theme xmlns:a="http://schemas.openxmlformats.org/drawingml/2006/main" name="OfficeMyria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yriad Pro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yriad Pro Ligh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Myriad" id="{2BD3FE8B-04CD-D94F-B7E2-005204ADAE6D}" vid="{F8612B70-7DC8-5949-B82D-BB05F1717E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OfficeMyriad</Template>
  <TotalTime>4706</TotalTime>
  <Words>2997</Words>
  <Application>Microsoft Macintosh PowerPoint</Application>
  <PresentationFormat>Widescreen</PresentationFormat>
  <Paragraphs>896</Paragraphs>
  <Slides>36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Cambria Math</vt:lpstr>
      <vt:lpstr>Consolas</vt:lpstr>
      <vt:lpstr>Myriad Pro</vt:lpstr>
      <vt:lpstr>Myriad Pro Light</vt:lpstr>
      <vt:lpstr>OfficeMyriad</vt:lpstr>
      <vt:lpstr>Agenda</vt:lpstr>
      <vt:lpstr>A closer look at model synchronization</vt:lpstr>
      <vt:lpstr>Programmable data plane</vt:lpstr>
      <vt:lpstr>SwitchML: In-network aggregation</vt:lpstr>
      <vt:lpstr>SwitchML: Co-design ML and networking</vt:lpstr>
      <vt:lpstr>Streaming aggregation</vt:lpstr>
      <vt:lpstr>Combined switch-host architecture</vt:lpstr>
      <vt:lpstr>Combined switch-host architecture</vt:lpstr>
      <vt:lpstr>Combined switch-host architecture</vt:lpstr>
      <vt:lpstr>Combined switch-host architecture</vt:lpstr>
      <vt:lpstr>Combined switch-host architecture</vt:lpstr>
      <vt:lpstr>Block quantization</vt:lpstr>
      <vt:lpstr>Dynamic scaling factor</vt:lpstr>
      <vt:lpstr>Dynamic scaling factor</vt:lpstr>
      <vt:lpstr>Packet loss tolerance</vt:lpstr>
      <vt:lpstr>Packet loss tolerance</vt:lpstr>
      <vt:lpstr>Notation update</vt:lpstr>
      <vt:lpstr>Notation update</vt:lpstr>
      <vt:lpstr>How large a packet can a switch process?</vt:lpstr>
      <vt:lpstr>How large a packet can a switch process?</vt:lpstr>
      <vt:lpstr>Multi-switch hierarchical aggregation</vt:lpstr>
      <vt:lpstr>Implementation and evaluation</vt:lpstr>
      <vt:lpstr>SwitchML software stack</vt:lpstr>
      <vt:lpstr>256 elements pipeline overview</vt:lpstr>
      <vt:lpstr>General packet flow</vt:lpstr>
      <vt:lpstr>Session setup</vt:lpstr>
      <vt:lpstr>Client APIs</vt:lpstr>
      <vt:lpstr>Client APIs - Synchronous</vt:lpstr>
      <vt:lpstr>Client APIs - Asynchronous</vt:lpstr>
      <vt:lpstr>Evaluation</vt:lpstr>
      <vt:lpstr>Evaluation</vt:lpstr>
      <vt:lpstr>How much faster is SwitchML?</vt:lpstr>
      <vt:lpstr>How does SwitchML scale with the number of workers? </vt:lpstr>
      <vt:lpstr>How does SwitchML fare with packet losses?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Canini</dc:creator>
  <cp:lastModifiedBy>Marco Canini</cp:lastModifiedBy>
  <cp:revision>41</cp:revision>
  <dcterms:created xsi:type="dcterms:W3CDTF">2021-08-19T07:23:28Z</dcterms:created>
  <dcterms:modified xsi:type="dcterms:W3CDTF">2021-08-23T06:29:47Z</dcterms:modified>
</cp:coreProperties>
</file>